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4"/>
  </p:sldMasterIdLst>
  <p:notesMasterIdLst>
    <p:notesMasterId r:id="rId12"/>
  </p:notesMasterIdLst>
  <p:sldIdLst>
    <p:sldId id="256" r:id="rId5"/>
    <p:sldId id="257" r:id="rId6"/>
    <p:sldId id="258" r:id="rId7"/>
    <p:sldId id="262" r:id="rId8"/>
    <p:sldId id="261" r:id="rId9"/>
    <p:sldId id="265" r:id="rId10"/>
    <p:sldId id="270" r:id="rId11"/>
  </p:sldIdLst>
  <p:sldSz cx="18288000" cy="10287000"/>
  <p:notesSz cx="6858000" cy="9144000"/>
  <p:embeddedFontLst>
    <p:embeddedFont>
      <p:font typeface="Cabin Sketch" panose="020B0604020202020204" charset="0"/>
      <p:regular r:id="rId13"/>
    </p:embeddedFont>
    <p:embeddedFont>
      <p:font typeface="Caveat Brush" pitchFamily="2" charset="0"/>
      <p:regular r:id="rId1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F4B9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06AD9ED-E320-2161-E98E-81D5D2A913A7}" v="28" dt="2025-04-04T01:34:28.63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4436" autoAdjust="0"/>
    <p:restoredTop sz="94589" autoAdjust="0"/>
  </p:normalViewPr>
  <p:slideViewPr>
    <p:cSldViewPr>
      <p:cViewPr varScale="1">
        <p:scale>
          <a:sx n="50" d="100"/>
          <a:sy n="50" d="100"/>
        </p:scale>
        <p:origin x="200" y="114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font" Target="fonts/font1.fntdata"/><Relationship Id="rId18" Type="http://schemas.openxmlformats.org/officeDocument/2006/relationships/tableStyles" Target="tableStyle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notesMaster" Target="notesMasters/notesMaster1.xml"/><Relationship Id="rId17"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viewProps" Target="viewProps.xml"/><Relationship Id="rId20"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presProps" Target="presProps.xml"/><Relationship Id="rId10" Type="http://schemas.openxmlformats.org/officeDocument/2006/relationships/slide" Target="slides/slide6.xml"/><Relationship Id="rId19"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font" Target="fonts/font2.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arris, Haleigh" userId="dfc8e91e-0ddc-430f-828f-92a306d8ca33" providerId="ADAL" clId="{03F42A5E-C0A2-4856-B202-46A124283F28}"/>
    <pc:docChg chg="undo custSel addSld delSld modSld sldOrd">
      <pc:chgData name="Harris, Haleigh" userId="dfc8e91e-0ddc-430f-828f-92a306d8ca33" providerId="ADAL" clId="{03F42A5E-C0A2-4856-B202-46A124283F28}" dt="2025-03-25T23:16:23.395" v="64" actId="1076"/>
      <pc:docMkLst>
        <pc:docMk/>
      </pc:docMkLst>
      <pc:sldChg chg="addSp delSp modSp add del mod">
        <pc:chgData name="Harris, Haleigh" userId="dfc8e91e-0ddc-430f-828f-92a306d8ca33" providerId="ADAL" clId="{03F42A5E-C0A2-4856-B202-46A124283F28}" dt="2025-03-25T23:16:23.395" v="64" actId="1076"/>
        <pc:sldMkLst>
          <pc:docMk/>
          <pc:sldMk cId="0" sldId="256"/>
        </pc:sldMkLst>
        <pc:spChg chg="mod">
          <ac:chgData name="Harris, Haleigh" userId="dfc8e91e-0ddc-430f-828f-92a306d8ca33" providerId="ADAL" clId="{03F42A5E-C0A2-4856-B202-46A124283F28}" dt="2025-03-25T23:16:23.395" v="64" actId="1076"/>
          <ac:spMkLst>
            <pc:docMk/>
            <pc:sldMk cId="0" sldId="256"/>
            <ac:spMk id="2" creationId="{00000000-0000-0000-0000-000000000000}"/>
          </ac:spMkLst>
        </pc:spChg>
        <pc:spChg chg="del">
          <ac:chgData name="Harris, Haleigh" userId="dfc8e91e-0ddc-430f-828f-92a306d8ca33" providerId="ADAL" clId="{03F42A5E-C0A2-4856-B202-46A124283F28}" dt="2025-03-25T18:01:05.253" v="23" actId="478"/>
          <ac:spMkLst>
            <pc:docMk/>
            <pc:sldMk cId="0" sldId="256"/>
            <ac:spMk id="5" creationId="{00000000-0000-0000-0000-000000000000}"/>
          </ac:spMkLst>
        </pc:spChg>
        <pc:spChg chg="mod">
          <ac:chgData name="Harris, Haleigh" userId="dfc8e91e-0ddc-430f-828f-92a306d8ca33" providerId="ADAL" clId="{03F42A5E-C0A2-4856-B202-46A124283F28}" dt="2025-03-25T17:07:34.268" v="15" actId="1076"/>
          <ac:spMkLst>
            <pc:docMk/>
            <pc:sldMk cId="0" sldId="256"/>
            <ac:spMk id="6" creationId="{00000000-0000-0000-0000-000000000000}"/>
          </ac:spMkLst>
        </pc:spChg>
        <pc:spChg chg="del">
          <ac:chgData name="Harris, Haleigh" userId="dfc8e91e-0ddc-430f-828f-92a306d8ca33" providerId="ADAL" clId="{03F42A5E-C0A2-4856-B202-46A124283F28}" dt="2025-03-25T23:16:12.737" v="58" actId="478"/>
          <ac:spMkLst>
            <pc:docMk/>
            <pc:sldMk cId="0" sldId="256"/>
            <ac:spMk id="8" creationId="{00000000-0000-0000-0000-000000000000}"/>
          </ac:spMkLst>
        </pc:spChg>
        <pc:spChg chg="add mod">
          <ac:chgData name="Harris, Haleigh" userId="dfc8e91e-0ddc-430f-828f-92a306d8ca33" providerId="ADAL" clId="{03F42A5E-C0A2-4856-B202-46A124283F28}" dt="2025-03-25T18:01:23.899" v="26" actId="1076"/>
          <ac:spMkLst>
            <pc:docMk/>
            <pc:sldMk cId="0" sldId="256"/>
            <ac:spMk id="9" creationId="{9089459A-5AD4-4DB5-CF2A-AC1DE5E79245}"/>
          </ac:spMkLst>
        </pc:spChg>
        <pc:picChg chg="add mod">
          <ac:chgData name="Harris, Haleigh" userId="dfc8e91e-0ddc-430f-828f-92a306d8ca33" providerId="ADAL" clId="{03F42A5E-C0A2-4856-B202-46A124283F28}" dt="2025-03-25T23:16:20.654" v="63" actId="962"/>
          <ac:picMkLst>
            <pc:docMk/>
            <pc:sldMk cId="0" sldId="256"/>
            <ac:picMk id="11" creationId="{7973700E-97B8-64E7-028B-6BD7D1C99FA0}"/>
          </ac:picMkLst>
        </pc:picChg>
      </pc:sldChg>
      <pc:sldChg chg="addSp delSp modSp mod">
        <pc:chgData name="Harris, Haleigh" userId="dfc8e91e-0ddc-430f-828f-92a306d8ca33" providerId="ADAL" clId="{03F42A5E-C0A2-4856-B202-46A124283F28}" dt="2025-03-25T23:13:46.704" v="57" actId="1076"/>
        <pc:sldMkLst>
          <pc:docMk/>
          <pc:sldMk cId="0" sldId="258"/>
        </pc:sldMkLst>
        <pc:spChg chg="mod">
          <ac:chgData name="Harris, Haleigh" userId="dfc8e91e-0ddc-430f-828f-92a306d8ca33" providerId="ADAL" clId="{03F42A5E-C0A2-4856-B202-46A124283F28}" dt="2025-03-25T23:13:31.335" v="52" actId="962"/>
          <ac:spMkLst>
            <pc:docMk/>
            <pc:sldMk cId="0" sldId="258"/>
            <ac:spMk id="2" creationId="{00000000-0000-0000-0000-000000000000}"/>
          </ac:spMkLst>
        </pc:spChg>
        <pc:spChg chg="del">
          <ac:chgData name="Harris, Haleigh" userId="dfc8e91e-0ddc-430f-828f-92a306d8ca33" providerId="ADAL" clId="{03F42A5E-C0A2-4856-B202-46A124283F28}" dt="2025-03-25T23:13:44.749" v="56" actId="478"/>
          <ac:spMkLst>
            <pc:docMk/>
            <pc:sldMk cId="0" sldId="258"/>
            <ac:spMk id="5" creationId="{00000000-0000-0000-0000-000000000000}"/>
          </ac:spMkLst>
        </pc:spChg>
        <pc:picChg chg="add mod">
          <ac:chgData name="Harris, Haleigh" userId="dfc8e91e-0ddc-430f-828f-92a306d8ca33" providerId="ADAL" clId="{03F42A5E-C0A2-4856-B202-46A124283F28}" dt="2025-03-25T23:13:46.704" v="57" actId="1076"/>
          <ac:picMkLst>
            <pc:docMk/>
            <pc:sldMk cId="0" sldId="258"/>
            <ac:picMk id="11" creationId="{19B73C41-E392-582A-8B1F-D151F3F7B0BB}"/>
          </ac:picMkLst>
        </pc:picChg>
      </pc:sldChg>
      <pc:sldChg chg="addSp delSp modSp mod ord">
        <pc:chgData name="Harris, Haleigh" userId="dfc8e91e-0ddc-430f-828f-92a306d8ca33" providerId="ADAL" clId="{03F42A5E-C0A2-4856-B202-46A124283F28}" dt="2025-03-25T19:24:21.441" v="49" actId="1582"/>
        <pc:sldMkLst>
          <pc:docMk/>
          <pc:sldMk cId="0" sldId="269"/>
        </pc:sldMkLst>
        <pc:spChg chg="del">
          <ac:chgData name="Harris, Haleigh" userId="dfc8e91e-0ddc-430f-828f-92a306d8ca33" providerId="ADAL" clId="{03F42A5E-C0A2-4856-B202-46A124283F28}" dt="2025-03-25T19:23:39.692" v="41" actId="478"/>
          <ac:spMkLst>
            <pc:docMk/>
            <pc:sldMk cId="0" sldId="269"/>
            <ac:spMk id="3" creationId="{00000000-0000-0000-0000-000000000000}"/>
          </ac:spMkLst>
        </pc:spChg>
        <pc:spChg chg="mod">
          <ac:chgData name="Harris, Haleigh" userId="dfc8e91e-0ddc-430f-828f-92a306d8ca33" providerId="ADAL" clId="{03F42A5E-C0A2-4856-B202-46A124283F28}" dt="2025-03-25T19:23:27.837" v="39" actId="20577"/>
          <ac:spMkLst>
            <pc:docMk/>
            <pc:sldMk cId="0" sldId="269"/>
            <ac:spMk id="4" creationId="{00000000-0000-0000-0000-000000000000}"/>
          </ac:spMkLst>
        </pc:spChg>
        <pc:spChg chg="del">
          <ac:chgData name="Harris, Haleigh" userId="dfc8e91e-0ddc-430f-828f-92a306d8ca33" providerId="ADAL" clId="{03F42A5E-C0A2-4856-B202-46A124283F28}" dt="2025-03-25T19:23:44.587" v="42" actId="478"/>
          <ac:spMkLst>
            <pc:docMk/>
            <pc:sldMk cId="0" sldId="269"/>
            <ac:spMk id="5" creationId="{00000000-0000-0000-0000-000000000000}"/>
          </ac:spMkLst>
        </pc:spChg>
        <pc:spChg chg="del">
          <ac:chgData name="Harris, Haleigh" userId="dfc8e91e-0ddc-430f-828f-92a306d8ca33" providerId="ADAL" clId="{03F42A5E-C0A2-4856-B202-46A124283F28}" dt="2025-03-25T19:23:47.297" v="43" actId="478"/>
          <ac:spMkLst>
            <pc:docMk/>
            <pc:sldMk cId="0" sldId="269"/>
            <ac:spMk id="6" creationId="{00000000-0000-0000-0000-000000000000}"/>
          </ac:spMkLst>
        </pc:spChg>
        <pc:spChg chg="del">
          <ac:chgData name="Harris, Haleigh" userId="dfc8e91e-0ddc-430f-828f-92a306d8ca33" providerId="ADAL" clId="{03F42A5E-C0A2-4856-B202-46A124283F28}" dt="2025-03-25T19:23:49.078" v="44" actId="478"/>
          <ac:spMkLst>
            <pc:docMk/>
            <pc:sldMk cId="0" sldId="269"/>
            <ac:spMk id="7" creationId="{00000000-0000-0000-0000-000000000000}"/>
          </ac:spMkLst>
        </pc:spChg>
        <pc:spChg chg="mod">
          <ac:chgData name="Harris, Haleigh" userId="dfc8e91e-0ddc-430f-828f-92a306d8ca33" providerId="ADAL" clId="{03F42A5E-C0A2-4856-B202-46A124283F28}" dt="2025-03-25T19:23:35.742" v="40" actId="1076"/>
          <ac:spMkLst>
            <pc:docMk/>
            <pc:sldMk cId="0" sldId="269"/>
            <ac:spMk id="9" creationId="{00000000-0000-0000-0000-000000000000}"/>
          </ac:spMkLst>
        </pc:spChg>
        <pc:spChg chg="add mod">
          <ac:chgData name="Harris, Haleigh" userId="dfc8e91e-0ddc-430f-828f-92a306d8ca33" providerId="ADAL" clId="{03F42A5E-C0A2-4856-B202-46A124283F28}" dt="2025-03-25T19:24:21.441" v="49" actId="1582"/>
          <ac:spMkLst>
            <pc:docMk/>
            <pc:sldMk cId="0" sldId="269"/>
            <ac:spMk id="10" creationId="{6FCBA79E-49BF-CDEA-692E-4A5DDA898D58}"/>
          </ac:spMkLst>
        </pc:spChg>
      </pc:sldChg>
      <pc:sldChg chg="addSp delSp">
        <pc:chgData name="Harris, Haleigh" userId="dfc8e91e-0ddc-430f-828f-92a306d8ca33" providerId="ADAL" clId="{03F42A5E-C0A2-4856-B202-46A124283F28}" dt="2025-03-25T17:09:22.604" v="17" actId="478"/>
        <pc:sldMkLst>
          <pc:docMk/>
          <pc:sldMk cId="0" sldId="272"/>
        </pc:sldMkLst>
        <pc:spChg chg="del">
          <ac:chgData name="Harris, Haleigh" userId="dfc8e91e-0ddc-430f-828f-92a306d8ca33" providerId="ADAL" clId="{03F42A5E-C0A2-4856-B202-46A124283F28}" dt="2025-03-25T17:09:22.604" v="17" actId="478"/>
          <ac:spMkLst>
            <pc:docMk/>
            <pc:sldMk cId="0" sldId="272"/>
            <ac:spMk id="2" creationId="{00000000-0000-0000-0000-000000000000}"/>
          </ac:spMkLst>
        </pc:spChg>
        <pc:picChg chg="add del">
          <ac:chgData name="Harris, Haleigh" userId="dfc8e91e-0ddc-430f-828f-92a306d8ca33" providerId="ADAL" clId="{03F42A5E-C0A2-4856-B202-46A124283F28}" dt="2025-03-25T17:09:22.604" v="17" actId="478"/>
          <ac:picMkLst>
            <pc:docMk/>
            <pc:sldMk cId="0" sldId="272"/>
            <ac:picMk id="1026" creationId="{86739530-1A9D-29A7-689D-408B0BEA5397}"/>
          </ac:picMkLst>
        </pc:picChg>
      </pc:sldChg>
    </pc:docChg>
  </pc:docChgLst>
  <pc:docChgLst>
    <pc:chgData name="Iniguez, Eric" userId="S::eei0199@utulsa.edu::ba770f28-55e3-48a6-84cd-7acbb1fa2446" providerId="AD" clId="Web-{DF22F446-7FA6-43A3-9A70-D6BCE740F1E3}"/>
    <pc:docChg chg="modSld">
      <pc:chgData name="Iniguez, Eric" userId="S::eei0199@utulsa.edu::ba770f28-55e3-48a6-84cd-7acbb1fa2446" providerId="AD" clId="Web-{DF22F446-7FA6-43A3-9A70-D6BCE740F1E3}" dt="2025-03-28T15:06:23.288" v="41"/>
      <pc:docMkLst>
        <pc:docMk/>
      </pc:docMkLst>
      <pc:sldChg chg="modNotes">
        <pc:chgData name="Iniguez, Eric" userId="S::eei0199@utulsa.edu::ba770f28-55e3-48a6-84cd-7acbb1fa2446" providerId="AD" clId="Web-{DF22F446-7FA6-43A3-9A70-D6BCE740F1E3}" dt="2025-03-28T15:06:23.288" v="41"/>
        <pc:sldMkLst>
          <pc:docMk/>
          <pc:sldMk cId="0" sldId="258"/>
        </pc:sldMkLst>
      </pc:sldChg>
    </pc:docChg>
  </pc:docChgLst>
  <pc:docChgLst>
    <pc:chgData name="Chinsethagid, Kailey" userId="S::kac5284@utulsa.edu::6610408e-abcb-43ce-a9b1-fa06ab512d22" providerId="AD" clId="Web-{706AD9ED-E320-2161-E98E-81D5D2A913A7}"/>
    <pc:docChg chg="delSld modSld">
      <pc:chgData name="Chinsethagid, Kailey" userId="S::kac5284@utulsa.edu::6610408e-abcb-43ce-a9b1-fa06ab512d22" providerId="AD" clId="Web-{706AD9ED-E320-2161-E98E-81D5D2A913A7}" dt="2025-04-04T01:34:28.185" v="16" actId="20577"/>
      <pc:docMkLst>
        <pc:docMk/>
      </pc:docMkLst>
      <pc:sldChg chg="delSp modSp">
        <pc:chgData name="Chinsethagid, Kailey" userId="S::kac5284@utulsa.edu::6610408e-abcb-43ce-a9b1-fa06ab512d22" providerId="AD" clId="Web-{706AD9ED-E320-2161-E98E-81D5D2A913A7}" dt="2025-04-04T01:33:54.840" v="14"/>
        <pc:sldMkLst>
          <pc:docMk/>
          <pc:sldMk cId="0" sldId="257"/>
        </pc:sldMkLst>
        <pc:spChg chg="mod">
          <ac:chgData name="Chinsethagid, Kailey" userId="S::kac5284@utulsa.edu::6610408e-abcb-43ce-a9b1-fa06ab512d22" providerId="AD" clId="Web-{706AD9ED-E320-2161-E98E-81D5D2A913A7}" dt="2025-04-04T01:33:37.403" v="2" actId="20577"/>
          <ac:spMkLst>
            <pc:docMk/>
            <pc:sldMk cId="0" sldId="257"/>
            <ac:spMk id="8" creationId="{00000000-0000-0000-0000-000000000000}"/>
          </ac:spMkLst>
        </pc:spChg>
        <pc:spChg chg="del mod">
          <ac:chgData name="Chinsethagid, Kailey" userId="S::kac5284@utulsa.edu::6610408e-abcb-43ce-a9b1-fa06ab512d22" providerId="AD" clId="Web-{706AD9ED-E320-2161-E98E-81D5D2A913A7}" dt="2025-04-04T01:33:54.840" v="14"/>
          <ac:spMkLst>
            <pc:docMk/>
            <pc:sldMk cId="0" sldId="257"/>
            <ac:spMk id="10" creationId="{00000000-0000-0000-0000-000000000000}"/>
          </ac:spMkLst>
        </pc:spChg>
        <pc:spChg chg="mod">
          <ac:chgData name="Chinsethagid, Kailey" userId="S::kac5284@utulsa.edu::6610408e-abcb-43ce-a9b1-fa06ab512d22" providerId="AD" clId="Web-{706AD9ED-E320-2161-E98E-81D5D2A913A7}" dt="2025-04-04T01:33:40.887" v="5" actId="20577"/>
          <ac:spMkLst>
            <pc:docMk/>
            <pc:sldMk cId="0" sldId="257"/>
            <ac:spMk id="12" creationId="{00000000-0000-0000-0000-000000000000}"/>
          </ac:spMkLst>
        </pc:spChg>
        <pc:spChg chg="mod">
          <ac:chgData name="Chinsethagid, Kailey" userId="S::kac5284@utulsa.edu::6610408e-abcb-43ce-a9b1-fa06ab512d22" providerId="AD" clId="Web-{706AD9ED-E320-2161-E98E-81D5D2A913A7}" dt="2025-04-04T01:33:44.059" v="8" actId="20577"/>
          <ac:spMkLst>
            <pc:docMk/>
            <pc:sldMk cId="0" sldId="257"/>
            <ac:spMk id="13" creationId="{00000000-0000-0000-0000-000000000000}"/>
          </ac:spMkLst>
        </pc:spChg>
        <pc:spChg chg="mod">
          <ac:chgData name="Chinsethagid, Kailey" userId="S::kac5284@utulsa.edu::6610408e-abcb-43ce-a9b1-fa06ab512d22" providerId="AD" clId="Web-{706AD9ED-E320-2161-E98E-81D5D2A913A7}" dt="2025-04-04T01:33:48.215" v="10" actId="20577"/>
          <ac:spMkLst>
            <pc:docMk/>
            <pc:sldMk cId="0" sldId="257"/>
            <ac:spMk id="14" creationId="{00000000-0000-0000-0000-000000000000}"/>
          </ac:spMkLst>
        </pc:spChg>
        <pc:spChg chg="del mod">
          <ac:chgData name="Chinsethagid, Kailey" userId="S::kac5284@utulsa.edu::6610408e-abcb-43ce-a9b1-fa06ab512d22" providerId="AD" clId="Web-{706AD9ED-E320-2161-E98E-81D5D2A913A7}" dt="2025-04-04T01:33:52.325" v="12"/>
          <ac:spMkLst>
            <pc:docMk/>
            <pc:sldMk cId="0" sldId="257"/>
            <ac:spMk id="15" creationId="{00000000-0000-0000-0000-000000000000}"/>
          </ac:spMkLst>
        </pc:spChg>
      </pc:sldChg>
      <pc:sldChg chg="modSp">
        <pc:chgData name="Chinsethagid, Kailey" userId="S::kac5284@utulsa.edu::6610408e-abcb-43ce-a9b1-fa06ab512d22" providerId="AD" clId="Web-{706AD9ED-E320-2161-E98E-81D5D2A913A7}" dt="2025-04-04T01:34:28.185" v="16" actId="20577"/>
        <pc:sldMkLst>
          <pc:docMk/>
          <pc:sldMk cId="0" sldId="261"/>
        </pc:sldMkLst>
        <pc:spChg chg="mod">
          <ac:chgData name="Chinsethagid, Kailey" userId="S::kac5284@utulsa.edu::6610408e-abcb-43ce-a9b1-fa06ab512d22" providerId="AD" clId="Web-{706AD9ED-E320-2161-E98E-81D5D2A913A7}" dt="2025-04-04T01:34:28.185" v="16" actId="20577"/>
          <ac:spMkLst>
            <pc:docMk/>
            <pc:sldMk cId="0" sldId="261"/>
            <ac:spMk id="19" creationId="{00000000-0000-0000-0000-000000000000}"/>
          </ac:spMkLst>
        </pc:spChg>
      </pc:sldChg>
      <pc:sldChg chg="del">
        <pc:chgData name="Chinsethagid, Kailey" userId="S::kac5284@utulsa.edu::6610408e-abcb-43ce-a9b1-fa06ab512d22" providerId="AD" clId="Web-{706AD9ED-E320-2161-E98E-81D5D2A913A7}" dt="2025-04-04T01:33:29.402" v="0"/>
        <pc:sldMkLst>
          <pc:docMk/>
          <pc:sldMk cId="0" sldId="269"/>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E5AECF0-40B8-4EAE-99E2-8DEADA9C0327}" type="datetimeFigureOut">
              <a:t>4/3/2025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BE38BD-3404-4D39-BEE5-F5339D5B79DF}" type="slidenum">
              <a:t>‹#›</a:t>
            </a:fld>
            <a:endParaRPr lang="en-US"/>
          </a:p>
        </p:txBody>
      </p:sp>
    </p:spTree>
    <p:extLst>
      <p:ext uri="{BB962C8B-B14F-4D97-AF65-F5344CB8AC3E}">
        <p14:creationId xmlns:p14="http://schemas.microsoft.com/office/powerpoint/2010/main" val="16163396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Make sure least privilege is mentioned before, or add quick </a:t>
            </a:r>
            <a:r>
              <a:rPr lang="en-US" dirty="0" err="1">
                <a:ea typeface="Calibri"/>
                <a:cs typeface="Calibri"/>
              </a:rPr>
              <a:t>remidner</a:t>
            </a:r>
          </a:p>
        </p:txBody>
      </p:sp>
      <p:sp>
        <p:nvSpPr>
          <p:cNvPr id="4" name="Slide Number Placeholder 3"/>
          <p:cNvSpPr>
            <a:spLocks noGrp="1"/>
          </p:cNvSpPr>
          <p:nvPr>
            <p:ph type="sldNum" sz="quarter" idx="5"/>
          </p:nvPr>
        </p:nvSpPr>
        <p:spPr/>
        <p:txBody>
          <a:bodyPr/>
          <a:lstStyle/>
          <a:p>
            <a:fld id="{89BE38BD-3404-4D39-BEE5-F5339D5B79DF}" type="slidenum">
              <a:t>4</a:t>
            </a:fld>
            <a:endParaRPr lang="en-US"/>
          </a:p>
        </p:txBody>
      </p:sp>
    </p:spTree>
    <p:extLst>
      <p:ext uri="{BB962C8B-B14F-4D97-AF65-F5344CB8AC3E}">
        <p14:creationId xmlns:p14="http://schemas.microsoft.com/office/powerpoint/2010/main" val="23571930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4/3/2025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4/3/2025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4/3/2025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4/3/2025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1.svg"/></Relationships>
</file>

<file path=ppt/slides/_rels/slide3.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jpeg"/><Relationship Id="rId7" Type="http://schemas.openxmlformats.org/officeDocument/2006/relationships/image" Target="../media/image15.svg"/><Relationship Id="rId12" Type="http://schemas.openxmlformats.org/officeDocument/2006/relationships/image" Target="../media/image20.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14.png"/><Relationship Id="rId11" Type="http://schemas.openxmlformats.org/officeDocument/2006/relationships/image" Target="../media/image19.svg"/><Relationship Id="rId5" Type="http://schemas.openxmlformats.org/officeDocument/2006/relationships/image" Target="../media/image13.sv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svg"/></Relationships>
</file>

<file path=ppt/slides/_rels/slide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22.svg"/></Relationships>
</file>

<file path=ppt/slides/_rels/slide5.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24.svg"/></Relationships>
</file>

<file path=ppt/slides/_rels/slide6.xml.rels><?xml version="1.0" encoding="UTF-8" standalone="yes"?>
<Relationships xmlns="http://schemas.openxmlformats.org/package/2006/relationships"><Relationship Id="rId8" Type="http://schemas.openxmlformats.org/officeDocument/2006/relationships/image" Target="../media/image34.sv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30.svg"/></Relationships>
</file>

<file path=ppt/slides/_rels/slide7.xml.rels><?xml version="1.0" encoding="UTF-8" standalone="yes"?>
<Relationships xmlns="http://schemas.openxmlformats.org/package/2006/relationships"><Relationship Id="rId8" Type="http://schemas.openxmlformats.org/officeDocument/2006/relationships/image" Target="../media/image38.svg"/><Relationship Id="rId3" Type="http://schemas.openxmlformats.org/officeDocument/2006/relationships/image" Target="../media/image3.png"/><Relationship Id="rId7" Type="http://schemas.openxmlformats.org/officeDocument/2006/relationships/image" Target="../media/image37.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36.svg"/><Relationship Id="rId5" Type="http://schemas.openxmlformats.org/officeDocument/2006/relationships/image" Target="../media/image35.png"/><Relationship Id="rId10" Type="http://schemas.openxmlformats.org/officeDocument/2006/relationships/image" Target="../media/image40.svg"/><Relationship Id="rId4" Type="http://schemas.openxmlformats.org/officeDocument/2006/relationships/image" Target="../media/image4.svg"/><Relationship Id="rId9" Type="http://schemas.openxmlformats.org/officeDocument/2006/relationships/image" Target="../media/image3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31416"/>
        </a:solidFill>
        <a:effectLst/>
      </p:bgPr>
    </p:bg>
    <p:spTree>
      <p:nvGrpSpPr>
        <p:cNvPr id="1" name=""/>
        <p:cNvGrpSpPr/>
        <p:nvPr/>
      </p:nvGrpSpPr>
      <p:grpSpPr>
        <a:xfrm>
          <a:off x="0" y="0"/>
          <a:ext cx="0" cy="0"/>
          <a:chOff x="0" y="0"/>
          <a:chExt cx="0" cy="0"/>
        </a:xfrm>
      </p:grpSpPr>
      <p:sp>
        <p:nvSpPr>
          <p:cNvPr id="2" name="Freeform 2"/>
          <p:cNvSpPr/>
          <p:nvPr/>
        </p:nvSpPr>
        <p:spPr>
          <a:xfrm>
            <a:off x="-2911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txBody>
          <a:bodyPr/>
          <a:lstStyle/>
          <a:p>
            <a:endParaRPr lang="en-US"/>
          </a:p>
        </p:txBody>
      </p:sp>
      <p:sp>
        <p:nvSpPr>
          <p:cNvPr id="3" name="Freeform 3"/>
          <p:cNvSpPr/>
          <p:nvPr/>
        </p:nvSpPr>
        <p:spPr>
          <a:xfrm>
            <a:off x="4540028" y="1028700"/>
            <a:ext cx="9207944" cy="8229600"/>
          </a:xfrm>
          <a:custGeom>
            <a:avLst/>
            <a:gdLst/>
            <a:ahLst/>
            <a:cxnLst/>
            <a:rect l="l" t="t" r="r" b="b"/>
            <a:pathLst>
              <a:path w="9207944" h="8229600">
                <a:moveTo>
                  <a:pt x="0" y="0"/>
                </a:moveTo>
                <a:lnTo>
                  <a:pt x="9207944" y="0"/>
                </a:lnTo>
                <a:lnTo>
                  <a:pt x="9207944" y="8229600"/>
                </a:lnTo>
                <a:lnTo>
                  <a:pt x="0" y="8229600"/>
                </a:lnTo>
                <a:lnTo>
                  <a:pt x="0" y="0"/>
                </a:lnTo>
                <a:close/>
              </a:path>
            </a:pathLst>
          </a:custGeom>
          <a:blipFill>
            <a:blip r:embed="rId3">
              <a:alphaModFix amt="90000"/>
            </a:blip>
            <a:stretch>
              <a:fillRect/>
            </a:stretch>
          </a:blipFill>
        </p:spPr>
        <p:txBody>
          <a:bodyPr/>
          <a:lstStyle/>
          <a:p>
            <a:endParaRPr lang="en-US"/>
          </a:p>
        </p:txBody>
      </p:sp>
      <p:sp>
        <p:nvSpPr>
          <p:cNvPr id="4" name="Freeform 4"/>
          <p:cNvSpPr/>
          <p:nvPr/>
        </p:nvSpPr>
        <p:spPr>
          <a:xfrm rot="-926180">
            <a:off x="665744" y="599679"/>
            <a:ext cx="2565246" cy="2744913"/>
          </a:xfrm>
          <a:custGeom>
            <a:avLst/>
            <a:gdLst/>
            <a:ahLst/>
            <a:cxnLst/>
            <a:rect l="l" t="t" r="r" b="b"/>
            <a:pathLst>
              <a:path w="2565246" h="2744913">
                <a:moveTo>
                  <a:pt x="0" y="0"/>
                </a:moveTo>
                <a:lnTo>
                  <a:pt x="2565246" y="0"/>
                </a:lnTo>
                <a:lnTo>
                  <a:pt x="2565246" y="2744913"/>
                </a:lnTo>
                <a:lnTo>
                  <a:pt x="0" y="274491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6" name="TextBox 6"/>
          <p:cNvSpPr txBox="1"/>
          <p:nvPr/>
        </p:nvSpPr>
        <p:spPr>
          <a:xfrm>
            <a:off x="1064790" y="3277707"/>
            <a:ext cx="16158420" cy="3678828"/>
          </a:xfrm>
          <a:prstGeom prst="rect">
            <a:avLst/>
          </a:prstGeom>
        </p:spPr>
        <p:txBody>
          <a:bodyPr lIns="0" tIns="0" rIns="0" bIns="0" rtlCol="0" anchor="t">
            <a:spAutoFit/>
          </a:bodyPr>
          <a:lstStyle/>
          <a:p>
            <a:pPr algn="ctr">
              <a:lnSpc>
                <a:spcPts val="13957"/>
              </a:lnSpc>
            </a:pPr>
            <a:r>
              <a:rPr lang="en-US" sz="13957" spc="111" dirty="0">
                <a:solidFill>
                  <a:srgbClr val="FFFFFF"/>
                </a:solidFill>
                <a:latin typeface="Cabin Sketch"/>
                <a:ea typeface="Cabin Sketch"/>
                <a:cs typeface="Cabin Sketch"/>
                <a:sym typeface="Cabin Sketch"/>
              </a:rPr>
              <a:t>Files and Permissions</a:t>
            </a:r>
          </a:p>
        </p:txBody>
      </p:sp>
      <p:sp>
        <p:nvSpPr>
          <p:cNvPr id="7" name="Freeform 7"/>
          <p:cNvSpPr/>
          <p:nvPr/>
        </p:nvSpPr>
        <p:spPr>
          <a:xfrm>
            <a:off x="-83583" y="6761817"/>
            <a:ext cx="3156761" cy="2261389"/>
          </a:xfrm>
          <a:custGeom>
            <a:avLst/>
            <a:gdLst/>
            <a:ahLst/>
            <a:cxnLst/>
            <a:rect l="l" t="t" r="r" b="b"/>
            <a:pathLst>
              <a:path w="3156761" h="2261389">
                <a:moveTo>
                  <a:pt x="0" y="0"/>
                </a:moveTo>
                <a:lnTo>
                  <a:pt x="3156761" y="0"/>
                </a:lnTo>
                <a:lnTo>
                  <a:pt x="3156761" y="2261389"/>
                </a:lnTo>
                <a:lnTo>
                  <a:pt x="0" y="226138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9" name="Freeform 9">
            <a:extLst>
              <a:ext uri="{FF2B5EF4-FFF2-40B4-BE49-F238E27FC236}">
                <a16:creationId xmlns:a16="http://schemas.microsoft.com/office/drawing/2014/main" id="{9089459A-5AD4-4DB5-CF2A-AC1DE5E79245}"/>
              </a:ext>
            </a:extLst>
          </p:cNvPr>
          <p:cNvSpPr/>
          <p:nvPr/>
        </p:nvSpPr>
        <p:spPr>
          <a:xfrm>
            <a:off x="14845603" y="378661"/>
            <a:ext cx="3808274" cy="2520385"/>
          </a:xfrm>
          <a:custGeom>
            <a:avLst/>
            <a:gdLst/>
            <a:ahLst/>
            <a:cxnLst/>
            <a:rect l="l" t="t" r="r" b="b"/>
            <a:pathLst>
              <a:path w="3808274" h="2520385">
                <a:moveTo>
                  <a:pt x="0" y="0"/>
                </a:moveTo>
                <a:lnTo>
                  <a:pt x="3808274" y="0"/>
                </a:lnTo>
                <a:lnTo>
                  <a:pt x="3808274" y="2520385"/>
                </a:lnTo>
                <a:lnTo>
                  <a:pt x="0" y="252038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pic>
        <p:nvPicPr>
          <p:cNvPr id="11" name="Picture 10" descr="A blue cloud on a black background&#10;&#10;AI-generated content may be incorrect.">
            <a:extLst>
              <a:ext uri="{FF2B5EF4-FFF2-40B4-BE49-F238E27FC236}">
                <a16:creationId xmlns:a16="http://schemas.microsoft.com/office/drawing/2014/main" id="{7973700E-97B8-64E7-028B-6BD7D1C99FA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4390703" y="6199166"/>
            <a:ext cx="3581410" cy="358141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31416"/>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txBody>
          <a:bodyPr/>
          <a:lstStyle/>
          <a:p>
            <a:endParaRPr lang="en-US"/>
          </a:p>
        </p:txBody>
      </p:sp>
      <p:sp>
        <p:nvSpPr>
          <p:cNvPr id="3" name="Freeform 3"/>
          <p:cNvSpPr/>
          <p:nvPr/>
        </p:nvSpPr>
        <p:spPr>
          <a:xfrm>
            <a:off x="1572220" y="1028700"/>
            <a:ext cx="15143560" cy="3166381"/>
          </a:xfrm>
          <a:custGeom>
            <a:avLst/>
            <a:gdLst/>
            <a:ahLst/>
            <a:cxnLst/>
            <a:rect l="l" t="t" r="r" b="b"/>
            <a:pathLst>
              <a:path w="15143560" h="3166381">
                <a:moveTo>
                  <a:pt x="0" y="0"/>
                </a:moveTo>
                <a:lnTo>
                  <a:pt x="15143560" y="0"/>
                </a:lnTo>
                <a:lnTo>
                  <a:pt x="15143560" y="3166381"/>
                </a:lnTo>
                <a:lnTo>
                  <a:pt x="0" y="316638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TextBox 4"/>
          <p:cNvSpPr txBox="1"/>
          <p:nvPr/>
        </p:nvSpPr>
        <p:spPr>
          <a:xfrm>
            <a:off x="2574372" y="1939290"/>
            <a:ext cx="13139257" cy="1339849"/>
          </a:xfrm>
          <a:prstGeom prst="rect">
            <a:avLst/>
          </a:prstGeom>
        </p:spPr>
        <p:txBody>
          <a:bodyPr lIns="0" tIns="0" rIns="0" bIns="0" rtlCol="0" anchor="t">
            <a:spAutoFit/>
          </a:bodyPr>
          <a:lstStyle/>
          <a:p>
            <a:pPr algn="ctr">
              <a:lnSpc>
                <a:spcPts val="9999"/>
              </a:lnSpc>
            </a:pPr>
            <a:r>
              <a:rPr lang="en-US" sz="9999" spc="79" dirty="0">
                <a:solidFill>
                  <a:srgbClr val="FFFFFF"/>
                </a:solidFill>
                <a:latin typeface="Cabin Sketch"/>
                <a:ea typeface="Cabin Sketch"/>
                <a:cs typeface="Cabin Sketch"/>
                <a:sym typeface="Cabin Sketch"/>
              </a:rPr>
              <a:t>TABLE OF CONTENTS</a:t>
            </a:r>
          </a:p>
        </p:txBody>
      </p:sp>
      <p:sp>
        <p:nvSpPr>
          <p:cNvPr id="5" name="TextBox 5"/>
          <p:cNvSpPr txBox="1"/>
          <p:nvPr/>
        </p:nvSpPr>
        <p:spPr>
          <a:xfrm>
            <a:off x="1889667" y="5019675"/>
            <a:ext cx="798952" cy="1038225"/>
          </a:xfrm>
          <a:prstGeom prst="rect">
            <a:avLst/>
          </a:prstGeom>
        </p:spPr>
        <p:txBody>
          <a:bodyPr lIns="0" tIns="0" rIns="0" bIns="0" rtlCol="0" anchor="t">
            <a:spAutoFit/>
          </a:bodyPr>
          <a:lstStyle/>
          <a:p>
            <a:pPr algn="just">
              <a:lnSpc>
                <a:spcPts val="8400"/>
              </a:lnSpc>
            </a:pPr>
            <a:r>
              <a:rPr lang="en-US" sz="6000" dirty="0">
                <a:solidFill>
                  <a:srgbClr val="AAEBD7"/>
                </a:solidFill>
                <a:latin typeface="Caveat Brush"/>
                <a:ea typeface="Caveat Brush"/>
                <a:cs typeface="Caveat Brush"/>
                <a:sym typeface="Caveat Brush"/>
              </a:rPr>
              <a:t>01</a:t>
            </a:r>
          </a:p>
        </p:txBody>
      </p:sp>
      <p:sp>
        <p:nvSpPr>
          <p:cNvPr id="6" name="TextBox 6"/>
          <p:cNvSpPr txBox="1"/>
          <p:nvPr/>
        </p:nvSpPr>
        <p:spPr>
          <a:xfrm>
            <a:off x="1889667" y="6400576"/>
            <a:ext cx="798952" cy="1038225"/>
          </a:xfrm>
          <a:prstGeom prst="rect">
            <a:avLst/>
          </a:prstGeom>
        </p:spPr>
        <p:txBody>
          <a:bodyPr lIns="0" tIns="0" rIns="0" bIns="0" rtlCol="0" anchor="t">
            <a:spAutoFit/>
          </a:bodyPr>
          <a:lstStyle/>
          <a:p>
            <a:pPr algn="just">
              <a:lnSpc>
                <a:spcPts val="8400"/>
              </a:lnSpc>
            </a:pPr>
            <a:r>
              <a:rPr lang="en-US" sz="6000">
                <a:solidFill>
                  <a:srgbClr val="AAEBD7"/>
                </a:solidFill>
                <a:latin typeface="Caveat Brush"/>
                <a:ea typeface="Caveat Brush"/>
                <a:cs typeface="Caveat Brush"/>
                <a:sym typeface="Caveat Brush"/>
              </a:rPr>
              <a:t>02</a:t>
            </a:r>
          </a:p>
        </p:txBody>
      </p:sp>
      <p:sp>
        <p:nvSpPr>
          <p:cNvPr id="7" name="TextBox 7"/>
          <p:cNvSpPr txBox="1"/>
          <p:nvPr/>
        </p:nvSpPr>
        <p:spPr>
          <a:xfrm>
            <a:off x="1889667" y="7781477"/>
            <a:ext cx="798952" cy="1038225"/>
          </a:xfrm>
          <a:prstGeom prst="rect">
            <a:avLst/>
          </a:prstGeom>
        </p:spPr>
        <p:txBody>
          <a:bodyPr lIns="0" tIns="0" rIns="0" bIns="0" rtlCol="0" anchor="t">
            <a:spAutoFit/>
          </a:bodyPr>
          <a:lstStyle/>
          <a:p>
            <a:pPr algn="just">
              <a:lnSpc>
                <a:spcPts val="8400"/>
              </a:lnSpc>
            </a:pPr>
            <a:r>
              <a:rPr lang="en-US" sz="6000">
                <a:solidFill>
                  <a:srgbClr val="AAEBD7"/>
                </a:solidFill>
                <a:latin typeface="Caveat Brush"/>
                <a:ea typeface="Caveat Brush"/>
                <a:cs typeface="Caveat Brush"/>
                <a:sym typeface="Caveat Brush"/>
              </a:rPr>
              <a:t>03</a:t>
            </a:r>
          </a:p>
        </p:txBody>
      </p:sp>
      <p:sp>
        <p:nvSpPr>
          <p:cNvPr id="8" name="TextBox 8"/>
          <p:cNvSpPr txBox="1"/>
          <p:nvPr/>
        </p:nvSpPr>
        <p:spPr>
          <a:xfrm>
            <a:off x="2891819" y="5019675"/>
            <a:ext cx="5331059" cy="1951112"/>
          </a:xfrm>
          <a:prstGeom prst="rect">
            <a:avLst/>
          </a:prstGeom>
        </p:spPr>
        <p:txBody>
          <a:bodyPr lIns="0" tIns="0" rIns="0" bIns="0" rtlCol="0" anchor="t">
            <a:spAutoFit/>
          </a:bodyPr>
          <a:lstStyle/>
          <a:p>
            <a:pPr algn="just"/>
            <a:r>
              <a:rPr lang="en-US" sz="6000" dirty="0">
                <a:solidFill>
                  <a:srgbClr val="F0F0F0"/>
                </a:solidFill>
                <a:latin typeface="Caveat Brush"/>
                <a:ea typeface="Caveat Brush"/>
                <a:cs typeface="Caveat Brush"/>
                <a:sym typeface="Caveat Brush"/>
              </a:rPr>
              <a:t>Introduction</a:t>
            </a:r>
            <a:endParaRPr lang="en-US" sz="6000">
              <a:solidFill>
                <a:srgbClr val="000000"/>
              </a:solidFill>
              <a:latin typeface="Caveat Brush"/>
              <a:ea typeface="Caveat Brush"/>
              <a:cs typeface="Caveat Brush"/>
              <a:sym typeface="Caveat Brush"/>
            </a:endParaRPr>
          </a:p>
          <a:p>
            <a:pPr algn="just">
              <a:lnSpc>
                <a:spcPts val="8400"/>
              </a:lnSpc>
            </a:pPr>
            <a:endParaRPr lang="en-US" sz="6000" dirty="0">
              <a:solidFill>
                <a:srgbClr val="F0F0F0"/>
              </a:solidFill>
              <a:latin typeface="Caveat Brush"/>
              <a:ea typeface="Caveat Brush"/>
              <a:cs typeface="Caveat Brush"/>
            </a:endParaRPr>
          </a:p>
        </p:txBody>
      </p:sp>
      <p:sp>
        <p:nvSpPr>
          <p:cNvPr id="9" name="TextBox 9"/>
          <p:cNvSpPr txBox="1"/>
          <p:nvPr/>
        </p:nvSpPr>
        <p:spPr>
          <a:xfrm>
            <a:off x="10065122" y="5019675"/>
            <a:ext cx="798952" cy="1038225"/>
          </a:xfrm>
          <a:prstGeom prst="rect">
            <a:avLst/>
          </a:prstGeom>
        </p:spPr>
        <p:txBody>
          <a:bodyPr lIns="0" tIns="0" rIns="0" bIns="0" rtlCol="0" anchor="t">
            <a:spAutoFit/>
          </a:bodyPr>
          <a:lstStyle/>
          <a:p>
            <a:pPr algn="just">
              <a:lnSpc>
                <a:spcPts val="8400"/>
              </a:lnSpc>
            </a:pPr>
            <a:r>
              <a:rPr lang="en-US" sz="6000">
                <a:solidFill>
                  <a:srgbClr val="AAEBD7"/>
                </a:solidFill>
                <a:latin typeface="Caveat Brush"/>
                <a:ea typeface="Caveat Brush"/>
                <a:cs typeface="Caveat Brush"/>
                <a:sym typeface="Caveat Brush"/>
              </a:rPr>
              <a:t>04</a:t>
            </a:r>
          </a:p>
        </p:txBody>
      </p:sp>
      <p:sp>
        <p:nvSpPr>
          <p:cNvPr id="12" name="TextBox 12"/>
          <p:cNvSpPr txBox="1"/>
          <p:nvPr/>
        </p:nvSpPr>
        <p:spPr>
          <a:xfrm>
            <a:off x="2891819" y="6400576"/>
            <a:ext cx="5331059" cy="1951112"/>
          </a:xfrm>
          <a:prstGeom prst="rect">
            <a:avLst/>
          </a:prstGeom>
        </p:spPr>
        <p:txBody>
          <a:bodyPr lIns="0" tIns="0" rIns="0" bIns="0" rtlCol="0" anchor="t">
            <a:spAutoFit/>
          </a:bodyPr>
          <a:lstStyle/>
          <a:p>
            <a:pPr algn="just"/>
            <a:r>
              <a:rPr lang="en-US" sz="6000" dirty="0">
                <a:solidFill>
                  <a:srgbClr val="F0F0F0"/>
                </a:solidFill>
                <a:latin typeface="Caveat Brush"/>
                <a:ea typeface="Caveat Brush"/>
                <a:cs typeface="Caveat Brush"/>
                <a:sym typeface="Caveat Brush"/>
              </a:rPr>
              <a:t>Why It Matters</a:t>
            </a:r>
            <a:endParaRPr lang="en-US" sz="6000" dirty="0">
              <a:solidFill>
                <a:srgbClr val="000000"/>
              </a:solidFill>
              <a:latin typeface="Caveat Brush"/>
              <a:ea typeface="Caveat Brush"/>
              <a:cs typeface="Caveat Brush"/>
              <a:sym typeface="Caveat Brush"/>
            </a:endParaRPr>
          </a:p>
          <a:p>
            <a:pPr algn="just">
              <a:lnSpc>
                <a:spcPts val="8400"/>
              </a:lnSpc>
            </a:pPr>
            <a:endParaRPr lang="en-US" sz="6000" dirty="0">
              <a:solidFill>
                <a:srgbClr val="F0F0F0"/>
              </a:solidFill>
              <a:latin typeface="Caveat Brush"/>
              <a:ea typeface="Caveat Brush"/>
              <a:cs typeface="Caveat Brush"/>
            </a:endParaRPr>
          </a:p>
        </p:txBody>
      </p:sp>
      <p:sp>
        <p:nvSpPr>
          <p:cNvPr id="13" name="TextBox 13"/>
          <p:cNvSpPr txBox="1"/>
          <p:nvPr/>
        </p:nvSpPr>
        <p:spPr>
          <a:xfrm>
            <a:off x="2891819" y="7781477"/>
            <a:ext cx="5331059" cy="3182218"/>
          </a:xfrm>
          <a:prstGeom prst="rect">
            <a:avLst/>
          </a:prstGeom>
        </p:spPr>
        <p:txBody>
          <a:bodyPr lIns="0" tIns="0" rIns="0" bIns="0" rtlCol="0" anchor="t">
            <a:spAutoFit/>
          </a:bodyPr>
          <a:lstStyle/>
          <a:p>
            <a:pPr algn="just">
              <a:lnSpc>
                <a:spcPts val="8400"/>
              </a:lnSpc>
            </a:pPr>
            <a:r>
              <a:rPr lang="en-US" sz="6000" dirty="0">
                <a:solidFill>
                  <a:srgbClr val="F0F0F0"/>
                </a:solidFill>
                <a:latin typeface="Caveat Brush"/>
                <a:ea typeface="Caveat Brush"/>
                <a:cs typeface="Caveat Brush"/>
                <a:sym typeface="Caveat Brush"/>
              </a:rPr>
              <a:t>Real World Example</a:t>
            </a:r>
            <a:endParaRPr lang="en-US" sz="6000">
              <a:solidFill>
                <a:srgbClr val="000000"/>
              </a:solidFill>
              <a:latin typeface="Caveat Brush"/>
              <a:ea typeface="Caveat Brush"/>
              <a:cs typeface="Caveat Brush"/>
            </a:endParaRPr>
          </a:p>
          <a:p>
            <a:pPr algn="just">
              <a:lnSpc>
                <a:spcPts val="8400"/>
              </a:lnSpc>
            </a:pPr>
            <a:endParaRPr lang="en-US" sz="6000" dirty="0">
              <a:solidFill>
                <a:srgbClr val="000000"/>
              </a:solidFill>
              <a:latin typeface="Caveat Brush"/>
              <a:ea typeface="Caveat Brush"/>
              <a:cs typeface="Caveat Brush"/>
            </a:endParaRPr>
          </a:p>
          <a:p>
            <a:pPr algn="just">
              <a:lnSpc>
                <a:spcPts val="8400"/>
              </a:lnSpc>
            </a:pPr>
            <a:endParaRPr lang="en-US" sz="6000" dirty="0">
              <a:solidFill>
                <a:srgbClr val="F0F0F0"/>
              </a:solidFill>
              <a:latin typeface="Caveat Brush"/>
              <a:ea typeface="Caveat Brush"/>
              <a:cs typeface="Caveat Brush"/>
            </a:endParaRPr>
          </a:p>
        </p:txBody>
      </p:sp>
      <p:sp>
        <p:nvSpPr>
          <p:cNvPr id="14" name="TextBox 14"/>
          <p:cNvSpPr txBox="1"/>
          <p:nvPr/>
        </p:nvSpPr>
        <p:spPr>
          <a:xfrm>
            <a:off x="11067274" y="5019675"/>
            <a:ext cx="5648506" cy="1920334"/>
          </a:xfrm>
          <a:prstGeom prst="rect">
            <a:avLst/>
          </a:prstGeom>
        </p:spPr>
        <p:txBody>
          <a:bodyPr lIns="0" tIns="0" rIns="0" bIns="0" rtlCol="0" anchor="t">
            <a:spAutoFit/>
          </a:bodyPr>
          <a:lstStyle/>
          <a:p>
            <a:pPr algn="just"/>
            <a:r>
              <a:rPr lang="en-US" sz="5800">
                <a:solidFill>
                  <a:srgbClr val="F0F0F0"/>
                </a:solidFill>
                <a:latin typeface="Caveat Brush"/>
                <a:ea typeface="Caveat Brush"/>
                <a:cs typeface="Caveat Brush"/>
                <a:sym typeface="Caveat Brush"/>
              </a:rPr>
              <a:t>Competition Context</a:t>
            </a:r>
            <a:endParaRPr lang="en-US" sz="5800">
              <a:solidFill>
                <a:srgbClr val="000000"/>
              </a:solidFill>
              <a:latin typeface="Caveat Brush"/>
              <a:ea typeface="Caveat Brush"/>
              <a:cs typeface="Caveat Brush"/>
            </a:endParaRPr>
          </a:p>
          <a:p>
            <a:pPr algn="just">
              <a:lnSpc>
                <a:spcPts val="8400"/>
              </a:lnSpc>
            </a:pPr>
            <a:endParaRPr lang="en-US" sz="6000" dirty="0">
              <a:solidFill>
                <a:srgbClr val="F0F0F0"/>
              </a:solidFill>
              <a:latin typeface="Caveat Brush"/>
              <a:ea typeface="Caveat Brush"/>
              <a:cs typeface="Caveat Brush"/>
            </a:endParaRPr>
          </a:p>
        </p:txBody>
      </p:sp>
    </p:spTree>
  </p:cSld>
  <p:clrMapOvr>
    <a:masterClrMapping/>
  </p:clrMapOvr>
  <p:transition spd="slow">
    <p:push/>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31416"/>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9277" b="-9277"/>
            </a:stretch>
          </a:blipFill>
        </p:spPr>
        <p:txBody>
          <a:bodyPr/>
          <a:lstStyle/>
          <a:p>
            <a:endParaRPr lang="en-US" dirty="0"/>
          </a:p>
        </p:txBody>
      </p:sp>
      <p:sp>
        <p:nvSpPr>
          <p:cNvPr id="3" name="TextBox 3"/>
          <p:cNvSpPr txBox="1"/>
          <p:nvPr/>
        </p:nvSpPr>
        <p:spPr>
          <a:xfrm>
            <a:off x="2574372" y="2630378"/>
            <a:ext cx="13139257" cy="1619250"/>
          </a:xfrm>
          <a:prstGeom prst="rect">
            <a:avLst/>
          </a:prstGeom>
        </p:spPr>
        <p:txBody>
          <a:bodyPr lIns="0" tIns="0" rIns="0" bIns="0" rtlCol="0" anchor="t">
            <a:spAutoFit/>
          </a:bodyPr>
          <a:lstStyle/>
          <a:p>
            <a:pPr algn="ctr">
              <a:lnSpc>
                <a:spcPts val="12000"/>
              </a:lnSpc>
            </a:pPr>
            <a:r>
              <a:rPr lang="en-US" sz="12000" spc="96" dirty="0">
                <a:solidFill>
                  <a:srgbClr val="FFFFFF"/>
                </a:solidFill>
                <a:latin typeface="Cabin Sketch"/>
                <a:ea typeface="Cabin Sketch"/>
                <a:cs typeface="Cabin Sketch"/>
                <a:sym typeface="Cabin Sketch"/>
              </a:rPr>
              <a:t>Introduction</a:t>
            </a:r>
          </a:p>
        </p:txBody>
      </p:sp>
      <p:sp>
        <p:nvSpPr>
          <p:cNvPr id="4" name="Freeform 4"/>
          <p:cNvSpPr/>
          <p:nvPr/>
        </p:nvSpPr>
        <p:spPr>
          <a:xfrm>
            <a:off x="14261847" y="841356"/>
            <a:ext cx="4677906" cy="2211374"/>
          </a:xfrm>
          <a:custGeom>
            <a:avLst/>
            <a:gdLst/>
            <a:ahLst/>
            <a:cxnLst/>
            <a:rect l="l" t="t" r="r" b="b"/>
            <a:pathLst>
              <a:path w="4677906" h="2211374">
                <a:moveTo>
                  <a:pt x="0" y="0"/>
                </a:moveTo>
                <a:lnTo>
                  <a:pt x="4677905" y="0"/>
                </a:lnTo>
                <a:lnTo>
                  <a:pt x="4677905" y="2211374"/>
                </a:lnTo>
                <a:lnTo>
                  <a:pt x="0" y="221137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6" name="Freeform 6"/>
          <p:cNvSpPr/>
          <p:nvPr/>
        </p:nvSpPr>
        <p:spPr>
          <a:xfrm>
            <a:off x="3766416" y="2420828"/>
            <a:ext cx="10755168" cy="1799046"/>
          </a:xfrm>
          <a:custGeom>
            <a:avLst/>
            <a:gdLst/>
            <a:ahLst/>
            <a:cxnLst/>
            <a:rect l="l" t="t" r="r" b="b"/>
            <a:pathLst>
              <a:path w="10755168" h="1799046">
                <a:moveTo>
                  <a:pt x="0" y="0"/>
                </a:moveTo>
                <a:lnTo>
                  <a:pt x="10755168" y="0"/>
                </a:lnTo>
                <a:lnTo>
                  <a:pt x="10755168" y="1799047"/>
                </a:lnTo>
                <a:lnTo>
                  <a:pt x="0" y="179904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7" name="Freeform 7"/>
          <p:cNvSpPr/>
          <p:nvPr/>
        </p:nvSpPr>
        <p:spPr>
          <a:xfrm>
            <a:off x="13990300" y="7142203"/>
            <a:ext cx="4949452" cy="3446618"/>
          </a:xfrm>
          <a:custGeom>
            <a:avLst/>
            <a:gdLst/>
            <a:ahLst/>
            <a:cxnLst/>
            <a:rect l="l" t="t" r="r" b="b"/>
            <a:pathLst>
              <a:path w="4949452" h="3446618">
                <a:moveTo>
                  <a:pt x="0" y="0"/>
                </a:moveTo>
                <a:lnTo>
                  <a:pt x="4949452" y="0"/>
                </a:lnTo>
                <a:lnTo>
                  <a:pt x="4949452" y="3446619"/>
                </a:lnTo>
                <a:lnTo>
                  <a:pt x="0" y="344661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8" name="Freeform 8"/>
          <p:cNvSpPr/>
          <p:nvPr/>
        </p:nvSpPr>
        <p:spPr>
          <a:xfrm>
            <a:off x="744718" y="7444037"/>
            <a:ext cx="1829654" cy="2057893"/>
          </a:xfrm>
          <a:custGeom>
            <a:avLst/>
            <a:gdLst/>
            <a:ahLst/>
            <a:cxnLst/>
            <a:rect l="l" t="t" r="r" b="b"/>
            <a:pathLst>
              <a:path w="1829654" h="2057893">
                <a:moveTo>
                  <a:pt x="0" y="0"/>
                </a:moveTo>
                <a:lnTo>
                  <a:pt x="1829654" y="0"/>
                </a:lnTo>
                <a:lnTo>
                  <a:pt x="1829654" y="2057892"/>
                </a:lnTo>
                <a:lnTo>
                  <a:pt x="0" y="2057892"/>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9" name="TextBox 9"/>
          <p:cNvSpPr txBox="1"/>
          <p:nvPr/>
        </p:nvSpPr>
        <p:spPr>
          <a:xfrm>
            <a:off x="3171257" y="4746472"/>
            <a:ext cx="11945486" cy="2344040"/>
          </a:xfrm>
          <a:prstGeom prst="rect">
            <a:avLst/>
          </a:prstGeom>
        </p:spPr>
        <p:txBody>
          <a:bodyPr lIns="0" tIns="0" rIns="0" bIns="0" rtlCol="0" anchor="t">
            <a:spAutoFit/>
          </a:bodyPr>
          <a:lstStyle/>
          <a:p>
            <a:pPr algn="just">
              <a:lnSpc>
                <a:spcPts val="4619"/>
              </a:lnSpc>
            </a:pPr>
            <a:r>
              <a:rPr lang="en-US" sz="3600" dirty="0">
                <a:solidFill>
                  <a:srgbClr val="FFFFFF"/>
                </a:solidFill>
                <a:latin typeface="Caveat Brush"/>
                <a:ea typeface="Caveat Brush"/>
                <a:cs typeface="Caveat Brush"/>
                <a:sym typeface="Caveat Brush"/>
              </a:rPr>
              <a:t>File permissions are an important tool for ensuring data integrity and confidentiality. You can restrict reading or editing rights on shared resources for specific users and groups. The principle of least privilege should be kept in mind when assigning permissions.</a:t>
            </a:r>
          </a:p>
        </p:txBody>
      </p:sp>
      <p:pic>
        <p:nvPicPr>
          <p:cNvPr id="11" name="Picture 10" descr="A white spray paint airplane&#10;&#10;AI-generated content may be incorrect.">
            <a:extLst>
              <a:ext uri="{FF2B5EF4-FFF2-40B4-BE49-F238E27FC236}">
                <a16:creationId xmlns:a16="http://schemas.microsoft.com/office/drawing/2014/main" id="{19B73C41-E392-582A-8B1F-D151F3F7B0BB}"/>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95152" y="689544"/>
            <a:ext cx="2563272" cy="2887980"/>
          </a:xfrm>
          <a:prstGeom prst="rect">
            <a:avLst/>
          </a:prstGeom>
        </p:spPr>
      </p:pic>
    </p:spTree>
  </p:cSld>
  <p:clrMapOvr>
    <a:masterClrMapping/>
  </p:clrMapOvr>
  <p:transition spd="slow">
    <p:push/>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31416"/>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txBody>
          <a:bodyPr/>
          <a:lstStyle/>
          <a:p>
            <a:endParaRPr lang="en-US"/>
          </a:p>
        </p:txBody>
      </p:sp>
      <p:sp>
        <p:nvSpPr>
          <p:cNvPr id="3" name="Freeform 3"/>
          <p:cNvSpPr/>
          <p:nvPr/>
        </p:nvSpPr>
        <p:spPr>
          <a:xfrm>
            <a:off x="11868739" y="1700702"/>
            <a:ext cx="7527521" cy="6980065"/>
          </a:xfrm>
          <a:custGeom>
            <a:avLst/>
            <a:gdLst/>
            <a:ahLst/>
            <a:cxnLst/>
            <a:rect l="l" t="t" r="r" b="b"/>
            <a:pathLst>
              <a:path w="7527521" h="6980065">
                <a:moveTo>
                  <a:pt x="0" y="0"/>
                </a:moveTo>
                <a:lnTo>
                  <a:pt x="7527521" y="0"/>
                </a:lnTo>
                <a:lnTo>
                  <a:pt x="7527521" y="6980065"/>
                </a:lnTo>
                <a:lnTo>
                  <a:pt x="0" y="698006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TextBox 4"/>
          <p:cNvSpPr txBox="1"/>
          <p:nvPr/>
        </p:nvSpPr>
        <p:spPr>
          <a:xfrm>
            <a:off x="1028700" y="1603248"/>
            <a:ext cx="13139257" cy="1619250"/>
          </a:xfrm>
          <a:prstGeom prst="rect">
            <a:avLst/>
          </a:prstGeom>
        </p:spPr>
        <p:txBody>
          <a:bodyPr lIns="0" tIns="0" rIns="0" bIns="0" rtlCol="0" anchor="t">
            <a:spAutoFit/>
          </a:bodyPr>
          <a:lstStyle/>
          <a:p>
            <a:pPr algn="l">
              <a:lnSpc>
                <a:spcPts val="12000"/>
              </a:lnSpc>
            </a:pPr>
            <a:r>
              <a:rPr lang="en-US" sz="12000" spc="96" dirty="0">
                <a:solidFill>
                  <a:srgbClr val="FFFFFF"/>
                </a:solidFill>
                <a:latin typeface="Cabin Sketch"/>
                <a:ea typeface="Cabin Sketch"/>
                <a:cs typeface="Cabin Sketch"/>
                <a:sym typeface="Cabin Sketch"/>
              </a:rPr>
              <a:t>Why It Matters</a:t>
            </a:r>
          </a:p>
        </p:txBody>
      </p:sp>
      <p:sp>
        <p:nvSpPr>
          <p:cNvPr id="5" name="TextBox 5"/>
          <p:cNvSpPr txBox="1"/>
          <p:nvPr/>
        </p:nvSpPr>
        <p:spPr>
          <a:xfrm>
            <a:off x="2815807" y="4008382"/>
            <a:ext cx="8115300" cy="1153201"/>
          </a:xfrm>
          <a:prstGeom prst="rect">
            <a:avLst/>
          </a:prstGeom>
        </p:spPr>
        <p:txBody>
          <a:bodyPr lIns="0" tIns="0" rIns="0" bIns="0" rtlCol="0" anchor="t">
            <a:spAutoFit/>
          </a:bodyPr>
          <a:lstStyle/>
          <a:p>
            <a:pPr algn="just">
              <a:lnSpc>
                <a:spcPts val="4619"/>
              </a:lnSpc>
            </a:pPr>
            <a:r>
              <a:rPr lang="en-US" sz="3299" dirty="0">
                <a:solidFill>
                  <a:srgbClr val="F0F0F0"/>
                </a:solidFill>
                <a:latin typeface="Caveat Brush"/>
                <a:ea typeface="Caveat Brush"/>
                <a:cs typeface="Caveat Brush"/>
                <a:sym typeface="Caveat Brush"/>
              </a:rPr>
              <a:t>Protects privacy so others can’t delete or change your files.</a:t>
            </a:r>
          </a:p>
        </p:txBody>
      </p:sp>
      <p:sp>
        <p:nvSpPr>
          <p:cNvPr id="6" name="TextBox 6"/>
          <p:cNvSpPr txBox="1"/>
          <p:nvPr/>
        </p:nvSpPr>
        <p:spPr>
          <a:xfrm>
            <a:off x="1028700" y="4034735"/>
            <a:ext cx="2076184" cy="1339849"/>
          </a:xfrm>
          <a:prstGeom prst="rect">
            <a:avLst/>
          </a:prstGeom>
        </p:spPr>
        <p:txBody>
          <a:bodyPr lIns="0" tIns="0" rIns="0" bIns="0" rtlCol="0" anchor="t">
            <a:spAutoFit/>
          </a:bodyPr>
          <a:lstStyle/>
          <a:p>
            <a:pPr algn="l">
              <a:lnSpc>
                <a:spcPts val="9999"/>
              </a:lnSpc>
            </a:pPr>
            <a:r>
              <a:rPr lang="en-US" sz="9999" spc="79">
                <a:solidFill>
                  <a:srgbClr val="C1FF72"/>
                </a:solidFill>
                <a:latin typeface="Cabin Sketch"/>
                <a:ea typeface="Cabin Sketch"/>
                <a:cs typeface="Cabin Sketch"/>
                <a:sym typeface="Cabin Sketch"/>
              </a:rPr>
              <a:t>01</a:t>
            </a:r>
          </a:p>
        </p:txBody>
      </p:sp>
      <p:sp>
        <p:nvSpPr>
          <p:cNvPr id="7" name="TextBox 7"/>
          <p:cNvSpPr txBox="1"/>
          <p:nvPr/>
        </p:nvSpPr>
        <p:spPr>
          <a:xfrm>
            <a:off x="2815807" y="5768151"/>
            <a:ext cx="8115300" cy="1153201"/>
          </a:xfrm>
          <a:prstGeom prst="rect">
            <a:avLst/>
          </a:prstGeom>
        </p:spPr>
        <p:txBody>
          <a:bodyPr lIns="0" tIns="0" rIns="0" bIns="0" rtlCol="0" anchor="t">
            <a:spAutoFit/>
          </a:bodyPr>
          <a:lstStyle/>
          <a:p>
            <a:pPr algn="just">
              <a:lnSpc>
                <a:spcPts val="4619"/>
              </a:lnSpc>
            </a:pPr>
            <a:r>
              <a:rPr lang="en-US" sz="3299" dirty="0">
                <a:solidFill>
                  <a:srgbClr val="F0F0F0"/>
                </a:solidFill>
                <a:latin typeface="Caveat Brush"/>
                <a:ea typeface="Caveat Brush"/>
                <a:cs typeface="Caveat Brush"/>
                <a:sym typeface="Caveat Brush"/>
              </a:rPr>
              <a:t>Prevents accidental changes or deletions in shared documents.</a:t>
            </a:r>
          </a:p>
        </p:txBody>
      </p:sp>
      <p:sp>
        <p:nvSpPr>
          <p:cNvPr id="8" name="TextBox 8"/>
          <p:cNvSpPr txBox="1"/>
          <p:nvPr/>
        </p:nvSpPr>
        <p:spPr>
          <a:xfrm>
            <a:off x="1028700" y="5794504"/>
            <a:ext cx="2076184" cy="1339849"/>
          </a:xfrm>
          <a:prstGeom prst="rect">
            <a:avLst/>
          </a:prstGeom>
        </p:spPr>
        <p:txBody>
          <a:bodyPr lIns="0" tIns="0" rIns="0" bIns="0" rtlCol="0" anchor="t">
            <a:spAutoFit/>
          </a:bodyPr>
          <a:lstStyle/>
          <a:p>
            <a:pPr algn="l">
              <a:lnSpc>
                <a:spcPts val="9999"/>
              </a:lnSpc>
            </a:pPr>
            <a:r>
              <a:rPr lang="en-US" sz="9999" spc="79">
                <a:solidFill>
                  <a:srgbClr val="FC8183"/>
                </a:solidFill>
                <a:latin typeface="Cabin Sketch"/>
                <a:ea typeface="Cabin Sketch"/>
                <a:cs typeface="Cabin Sketch"/>
                <a:sym typeface="Cabin Sketch"/>
              </a:rPr>
              <a:t>02</a:t>
            </a:r>
          </a:p>
        </p:txBody>
      </p:sp>
      <p:sp>
        <p:nvSpPr>
          <p:cNvPr id="9" name="TextBox 9"/>
          <p:cNvSpPr txBox="1"/>
          <p:nvPr/>
        </p:nvSpPr>
        <p:spPr>
          <a:xfrm>
            <a:off x="2815807" y="7527100"/>
            <a:ext cx="8115300" cy="1153201"/>
          </a:xfrm>
          <a:prstGeom prst="rect">
            <a:avLst/>
          </a:prstGeom>
        </p:spPr>
        <p:txBody>
          <a:bodyPr lIns="0" tIns="0" rIns="0" bIns="0" rtlCol="0" anchor="t">
            <a:spAutoFit/>
          </a:bodyPr>
          <a:lstStyle/>
          <a:p>
            <a:pPr algn="just">
              <a:lnSpc>
                <a:spcPts val="4619"/>
              </a:lnSpc>
            </a:pPr>
            <a:r>
              <a:rPr lang="en-US" sz="3299" dirty="0">
                <a:solidFill>
                  <a:srgbClr val="F0F0F0"/>
                </a:solidFill>
                <a:latin typeface="Caveat Brush"/>
                <a:ea typeface="Caveat Brush"/>
                <a:cs typeface="Caveat Brush"/>
                <a:sym typeface="Caveat Brush"/>
              </a:rPr>
              <a:t>Helps keep computers secure by limiting who can run certain programs.</a:t>
            </a:r>
          </a:p>
        </p:txBody>
      </p:sp>
      <p:sp>
        <p:nvSpPr>
          <p:cNvPr id="10" name="TextBox 10"/>
          <p:cNvSpPr txBox="1"/>
          <p:nvPr/>
        </p:nvSpPr>
        <p:spPr>
          <a:xfrm>
            <a:off x="1028700" y="7553453"/>
            <a:ext cx="2076184" cy="1339849"/>
          </a:xfrm>
          <a:prstGeom prst="rect">
            <a:avLst/>
          </a:prstGeom>
        </p:spPr>
        <p:txBody>
          <a:bodyPr lIns="0" tIns="0" rIns="0" bIns="0" rtlCol="0" anchor="t">
            <a:spAutoFit/>
          </a:bodyPr>
          <a:lstStyle/>
          <a:p>
            <a:pPr algn="l">
              <a:lnSpc>
                <a:spcPts val="9999"/>
              </a:lnSpc>
            </a:pPr>
            <a:r>
              <a:rPr lang="en-US" sz="9999" spc="79">
                <a:solidFill>
                  <a:srgbClr val="FCC4E2"/>
                </a:solidFill>
                <a:latin typeface="Cabin Sketch"/>
                <a:ea typeface="Cabin Sketch"/>
                <a:cs typeface="Cabin Sketch"/>
                <a:sym typeface="Cabin Sketch"/>
              </a:rPr>
              <a:t>03</a:t>
            </a:r>
          </a:p>
        </p:txBody>
      </p:sp>
    </p:spTree>
  </p:cSld>
  <p:clrMapOvr>
    <a:masterClrMapping/>
  </p:clrMapOvr>
  <p:transition spd="slow">
    <p:push/>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31416"/>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txBody>
          <a:bodyPr/>
          <a:lstStyle/>
          <a:p>
            <a:endParaRPr lang="en-US"/>
          </a:p>
        </p:txBody>
      </p:sp>
      <p:sp>
        <p:nvSpPr>
          <p:cNvPr id="3" name="Freeform 3"/>
          <p:cNvSpPr/>
          <p:nvPr/>
        </p:nvSpPr>
        <p:spPr>
          <a:xfrm>
            <a:off x="1028700" y="4226746"/>
            <a:ext cx="5142818" cy="4946456"/>
          </a:xfrm>
          <a:custGeom>
            <a:avLst/>
            <a:gdLst/>
            <a:ahLst/>
            <a:cxnLst/>
            <a:rect l="l" t="t" r="r" b="b"/>
            <a:pathLst>
              <a:path w="5142818" h="4946456">
                <a:moveTo>
                  <a:pt x="0" y="0"/>
                </a:moveTo>
                <a:lnTo>
                  <a:pt x="5142818" y="0"/>
                </a:lnTo>
                <a:lnTo>
                  <a:pt x="5142818" y="4946456"/>
                </a:lnTo>
                <a:lnTo>
                  <a:pt x="0" y="494645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6618924" y="4226746"/>
            <a:ext cx="5142818" cy="4946456"/>
          </a:xfrm>
          <a:custGeom>
            <a:avLst/>
            <a:gdLst/>
            <a:ahLst/>
            <a:cxnLst/>
            <a:rect l="l" t="t" r="r" b="b"/>
            <a:pathLst>
              <a:path w="5142818" h="4946456">
                <a:moveTo>
                  <a:pt x="0" y="0"/>
                </a:moveTo>
                <a:lnTo>
                  <a:pt x="5142818" y="0"/>
                </a:lnTo>
                <a:lnTo>
                  <a:pt x="5142818" y="4946456"/>
                </a:lnTo>
                <a:lnTo>
                  <a:pt x="0" y="494645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Freeform 5"/>
          <p:cNvSpPr/>
          <p:nvPr/>
        </p:nvSpPr>
        <p:spPr>
          <a:xfrm>
            <a:off x="12116482" y="4226746"/>
            <a:ext cx="5142818" cy="4946456"/>
          </a:xfrm>
          <a:custGeom>
            <a:avLst/>
            <a:gdLst/>
            <a:ahLst/>
            <a:cxnLst/>
            <a:rect l="l" t="t" r="r" b="b"/>
            <a:pathLst>
              <a:path w="5142818" h="4946456">
                <a:moveTo>
                  <a:pt x="0" y="0"/>
                </a:moveTo>
                <a:lnTo>
                  <a:pt x="5142818" y="0"/>
                </a:lnTo>
                <a:lnTo>
                  <a:pt x="5142818" y="4946456"/>
                </a:lnTo>
                <a:lnTo>
                  <a:pt x="0" y="494645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6" name="TextBox 6"/>
          <p:cNvSpPr txBox="1"/>
          <p:nvPr/>
        </p:nvSpPr>
        <p:spPr>
          <a:xfrm>
            <a:off x="2574372" y="990600"/>
            <a:ext cx="13139257" cy="1538883"/>
          </a:xfrm>
          <a:prstGeom prst="rect">
            <a:avLst/>
          </a:prstGeom>
        </p:spPr>
        <p:txBody>
          <a:bodyPr lIns="0" tIns="0" rIns="0" bIns="0" rtlCol="0" anchor="t">
            <a:spAutoFit/>
          </a:bodyPr>
          <a:lstStyle/>
          <a:p>
            <a:pPr algn="ctr">
              <a:lnSpc>
                <a:spcPts val="12000"/>
              </a:lnSpc>
            </a:pPr>
            <a:r>
              <a:rPr lang="en-US" sz="10000" spc="96" dirty="0">
                <a:solidFill>
                  <a:srgbClr val="FFFFFF"/>
                </a:solidFill>
                <a:latin typeface="Cabin Sketch"/>
                <a:ea typeface="Cabin Sketch"/>
                <a:cs typeface="Cabin Sketch"/>
                <a:sym typeface="Cabin Sketch"/>
              </a:rPr>
              <a:t>Real World Examples</a:t>
            </a:r>
          </a:p>
        </p:txBody>
      </p:sp>
      <p:sp>
        <p:nvSpPr>
          <p:cNvPr id="7" name="TextBox 7"/>
          <p:cNvSpPr txBox="1"/>
          <p:nvPr/>
        </p:nvSpPr>
        <p:spPr>
          <a:xfrm>
            <a:off x="1654726" y="4670293"/>
            <a:ext cx="3890766" cy="961802"/>
          </a:xfrm>
          <a:prstGeom prst="rect">
            <a:avLst/>
          </a:prstGeom>
        </p:spPr>
        <p:txBody>
          <a:bodyPr wrap="square" lIns="0" tIns="0" rIns="0" bIns="0" rtlCol="0" anchor="t">
            <a:spAutoFit/>
          </a:bodyPr>
          <a:lstStyle/>
          <a:p>
            <a:pPr algn="ctr">
              <a:lnSpc>
                <a:spcPts val="8400"/>
              </a:lnSpc>
            </a:pPr>
            <a:r>
              <a:rPr lang="en-US" sz="4000" dirty="0">
                <a:solidFill>
                  <a:srgbClr val="FCC4E2"/>
                </a:solidFill>
                <a:latin typeface="Cabin Sketch"/>
                <a:ea typeface="Cabin Sketch"/>
                <a:cs typeface="Cabin Sketch"/>
                <a:sym typeface="Cabin Sketch"/>
              </a:rPr>
              <a:t>Shared Folders</a:t>
            </a:r>
          </a:p>
        </p:txBody>
      </p:sp>
      <p:sp>
        <p:nvSpPr>
          <p:cNvPr id="8" name="TextBox 8"/>
          <p:cNvSpPr txBox="1"/>
          <p:nvPr/>
        </p:nvSpPr>
        <p:spPr>
          <a:xfrm>
            <a:off x="7030084" y="4670293"/>
            <a:ext cx="4320495" cy="961802"/>
          </a:xfrm>
          <a:prstGeom prst="rect">
            <a:avLst/>
          </a:prstGeom>
        </p:spPr>
        <p:txBody>
          <a:bodyPr wrap="square" lIns="0" tIns="0" rIns="0" bIns="0" rtlCol="0" anchor="t">
            <a:spAutoFit/>
          </a:bodyPr>
          <a:lstStyle/>
          <a:p>
            <a:pPr algn="ctr">
              <a:lnSpc>
                <a:spcPts val="8400"/>
              </a:lnSpc>
            </a:pPr>
            <a:r>
              <a:rPr lang="en-US" sz="4000" dirty="0">
                <a:solidFill>
                  <a:srgbClr val="FC8183"/>
                </a:solidFill>
                <a:latin typeface="Cabin Sketch"/>
                <a:ea typeface="Cabin Sketch"/>
                <a:cs typeface="Cabin Sketch"/>
                <a:sym typeface="Cabin Sketch"/>
              </a:rPr>
              <a:t>Role-Based Access</a:t>
            </a:r>
          </a:p>
        </p:txBody>
      </p:sp>
      <p:sp>
        <p:nvSpPr>
          <p:cNvPr id="9" name="TextBox 9"/>
          <p:cNvSpPr txBox="1"/>
          <p:nvPr/>
        </p:nvSpPr>
        <p:spPr>
          <a:xfrm>
            <a:off x="12742509" y="4670293"/>
            <a:ext cx="3890765" cy="961802"/>
          </a:xfrm>
          <a:prstGeom prst="rect">
            <a:avLst/>
          </a:prstGeom>
        </p:spPr>
        <p:txBody>
          <a:bodyPr wrap="square" lIns="0" tIns="0" rIns="0" bIns="0" rtlCol="0" anchor="t">
            <a:spAutoFit/>
          </a:bodyPr>
          <a:lstStyle/>
          <a:p>
            <a:pPr algn="ctr">
              <a:lnSpc>
                <a:spcPts val="8400"/>
              </a:lnSpc>
            </a:pPr>
            <a:r>
              <a:rPr lang="en-US" sz="4000" dirty="0">
                <a:solidFill>
                  <a:srgbClr val="AAEBD7"/>
                </a:solidFill>
                <a:latin typeface="Cabin Sketch"/>
                <a:ea typeface="Cabin Sketch"/>
                <a:cs typeface="Cabin Sketch"/>
                <a:sym typeface="Cabin Sketch"/>
              </a:rPr>
              <a:t>Privileged Access</a:t>
            </a:r>
          </a:p>
        </p:txBody>
      </p:sp>
      <p:sp>
        <p:nvSpPr>
          <p:cNvPr id="10" name="TextBox 10"/>
          <p:cNvSpPr txBox="1"/>
          <p:nvPr/>
        </p:nvSpPr>
        <p:spPr>
          <a:xfrm>
            <a:off x="1699458" y="5836375"/>
            <a:ext cx="3890766" cy="2462213"/>
          </a:xfrm>
          <a:prstGeom prst="rect">
            <a:avLst/>
          </a:prstGeom>
        </p:spPr>
        <p:txBody>
          <a:bodyPr wrap="square" lIns="0" tIns="0" rIns="0" bIns="0" rtlCol="0" anchor="t">
            <a:spAutoFit/>
          </a:bodyPr>
          <a:lstStyle/>
          <a:p>
            <a:pPr algn="ctr"/>
            <a:r>
              <a:rPr lang="en-US" sz="3200" dirty="0">
                <a:solidFill>
                  <a:srgbClr val="F0F0F0"/>
                </a:solidFill>
                <a:latin typeface="Caveat Brush"/>
                <a:ea typeface="Caveat Brush"/>
                <a:cs typeface="Caveat Brush"/>
                <a:sym typeface="Caveat Brush"/>
              </a:rPr>
              <a:t>A company may give “view-only” permissions to an external client and give “edit” permissions to internal employees.</a:t>
            </a:r>
          </a:p>
        </p:txBody>
      </p:sp>
      <p:sp>
        <p:nvSpPr>
          <p:cNvPr id="19" name="TextBox 19"/>
          <p:cNvSpPr txBox="1"/>
          <p:nvPr/>
        </p:nvSpPr>
        <p:spPr>
          <a:xfrm>
            <a:off x="2822966" y="2853241"/>
            <a:ext cx="12642068" cy="563880"/>
          </a:xfrm>
          <a:prstGeom prst="rect">
            <a:avLst/>
          </a:prstGeom>
        </p:spPr>
        <p:txBody>
          <a:bodyPr lIns="0" tIns="0" rIns="0" bIns="0" rtlCol="0" anchor="t">
            <a:spAutoFit/>
          </a:bodyPr>
          <a:lstStyle/>
          <a:p>
            <a:pPr algn="ctr">
              <a:lnSpc>
                <a:spcPts val="4619"/>
              </a:lnSpc>
            </a:pPr>
            <a:r>
              <a:rPr lang="en-US" sz="3250" dirty="0">
                <a:solidFill>
                  <a:srgbClr val="FFFFFF"/>
                </a:solidFill>
                <a:latin typeface="Caveat Brush"/>
                <a:ea typeface="Caveat Brush"/>
                <a:cs typeface="Caveat Brush"/>
                <a:sym typeface="Caveat Brush"/>
              </a:rPr>
              <a:t>Here are a few ways file permissions are used in the real world!</a:t>
            </a:r>
          </a:p>
        </p:txBody>
      </p:sp>
      <p:sp>
        <p:nvSpPr>
          <p:cNvPr id="20" name="TextBox 10">
            <a:extLst>
              <a:ext uri="{FF2B5EF4-FFF2-40B4-BE49-F238E27FC236}">
                <a16:creationId xmlns:a16="http://schemas.microsoft.com/office/drawing/2014/main" id="{E2D55991-1DE1-75A5-4076-D95026F7DDEF}"/>
              </a:ext>
            </a:extLst>
          </p:cNvPr>
          <p:cNvSpPr txBox="1"/>
          <p:nvPr/>
        </p:nvSpPr>
        <p:spPr>
          <a:xfrm>
            <a:off x="7200218" y="5881550"/>
            <a:ext cx="3890766" cy="2954655"/>
          </a:xfrm>
          <a:prstGeom prst="rect">
            <a:avLst/>
          </a:prstGeom>
        </p:spPr>
        <p:txBody>
          <a:bodyPr wrap="square" lIns="0" tIns="0" rIns="0" bIns="0" rtlCol="0" anchor="t">
            <a:spAutoFit/>
          </a:bodyPr>
          <a:lstStyle/>
          <a:p>
            <a:pPr algn="ctr"/>
            <a:r>
              <a:rPr lang="en-US" sz="3200" dirty="0">
                <a:solidFill>
                  <a:srgbClr val="F0F0F0"/>
                </a:solidFill>
                <a:latin typeface="Caveat Brush"/>
                <a:ea typeface="Caveat Brush"/>
                <a:cs typeface="Caveat Brush"/>
                <a:sym typeface="Caveat Brush"/>
              </a:rPr>
              <a:t>In a hospital, doctors may have permission to view and edit patient records, while receptionists can only view appointment schedules.</a:t>
            </a:r>
          </a:p>
        </p:txBody>
      </p:sp>
      <p:sp>
        <p:nvSpPr>
          <p:cNvPr id="21" name="TextBox 10">
            <a:extLst>
              <a:ext uri="{FF2B5EF4-FFF2-40B4-BE49-F238E27FC236}">
                <a16:creationId xmlns:a16="http://schemas.microsoft.com/office/drawing/2014/main" id="{2B07846B-46E6-0924-5032-4748562D094A}"/>
              </a:ext>
            </a:extLst>
          </p:cNvPr>
          <p:cNvSpPr txBox="1"/>
          <p:nvPr/>
        </p:nvSpPr>
        <p:spPr>
          <a:xfrm>
            <a:off x="12720156" y="5836375"/>
            <a:ext cx="3890766" cy="2462213"/>
          </a:xfrm>
          <a:prstGeom prst="rect">
            <a:avLst/>
          </a:prstGeom>
        </p:spPr>
        <p:txBody>
          <a:bodyPr wrap="square" lIns="0" tIns="0" rIns="0" bIns="0" rtlCol="0" anchor="t">
            <a:spAutoFit/>
          </a:bodyPr>
          <a:lstStyle/>
          <a:p>
            <a:pPr algn="ctr"/>
            <a:r>
              <a:rPr lang="en-US" sz="3200" dirty="0">
                <a:solidFill>
                  <a:srgbClr val="F0F0F0"/>
                </a:solidFill>
                <a:latin typeface="Caveat Brush"/>
                <a:ea typeface="Caveat Brush"/>
                <a:cs typeface="Caveat Brush"/>
                <a:sym typeface="Caveat Brush"/>
              </a:rPr>
              <a:t>A bank teller can perform basic transactions, but only a manager with higher permissions can authorize large withdrawals.</a:t>
            </a:r>
          </a:p>
        </p:txBody>
      </p:sp>
    </p:spTree>
  </p:cSld>
  <p:clrMapOvr>
    <a:masterClrMapping/>
  </p:clrMapOvr>
  <p:transition spd="slow">
    <p:push/>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31416"/>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txBody>
          <a:bodyPr/>
          <a:lstStyle/>
          <a:p>
            <a:endParaRPr lang="en-US" dirty="0"/>
          </a:p>
        </p:txBody>
      </p:sp>
      <p:sp>
        <p:nvSpPr>
          <p:cNvPr id="3" name="Freeform 3"/>
          <p:cNvSpPr/>
          <p:nvPr/>
        </p:nvSpPr>
        <p:spPr>
          <a:xfrm>
            <a:off x="1028700" y="3933161"/>
            <a:ext cx="4909091" cy="4927408"/>
          </a:xfrm>
          <a:custGeom>
            <a:avLst/>
            <a:gdLst/>
            <a:ahLst/>
            <a:cxnLst/>
            <a:rect l="l" t="t" r="r" b="b"/>
            <a:pathLst>
              <a:path w="4909091" h="4927408">
                <a:moveTo>
                  <a:pt x="0" y="0"/>
                </a:moveTo>
                <a:lnTo>
                  <a:pt x="4909091" y="0"/>
                </a:lnTo>
                <a:lnTo>
                  <a:pt x="4909091" y="4927408"/>
                </a:lnTo>
                <a:lnTo>
                  <a:pt x="0" y="492740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6689455" y="3933161"/>
            <a:ext cx="4909091" cy="4927408"/>
          </a:xfrm>
          <a:custGeom>
            <a:avLst/>
            <a:gdLst/>
            <a:ahLst/>
            <a:cxnLst/>
            <a:rect l="l" t="t" r="r" b="b"/>
            <a:pathLst>
              <a:path w="4909091" h="4927408">
                <a:moveTo>
                  <a:pt x="0" y="0"/>
                </a:moveTo>
                <a:lnTo>
                  <a:pt x="4909090" y="0"/>
                </a:lnTo>
                <a:lnTo>
                  <a:pt x="4909090" y="4927408"/>
                </a:lnTo>
                <a:lnTo>
                  <a:pt x="0" y="492740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Freeform 5"/>
          <p:cNvSpPr/>
          <p:nvPr/>
        </p:nvSpPr>
        <p:spPr>
          <a:xfrm>
            <a:off x="12350209" y="3933161"/>
            <a:ext cx="4909091" cy="4927408"/>
          </a:xfrm>
          <a:custGeom>
            <a:avLst/>
            <a:gdLst/>
            <a:ahLst/>
            <a:cxnLst/>
            <a:rect l="l" t="t" r="r" b="b"/>
            <a:pathLst>
              <a:path w="4909091" h="4927408">
                <a:moveTo>
                  <a:pt x="0" y="0"/>
                </a:moveTo>
                <a:lnTo>
                  <a:pt x="4909091" y="0"/>
                </a:lnTo>
                <a:lnTo>
                  <a:pt x="4909091" y="4927408"/>
                </a:lnTo>
                <a:lnTo>
                  <a:pt x="0" y="492740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6" name="TextBox 6"/>
          <p:cNvSpPr txBox="1"/>
          <p:nvPr/>
        </p:nvSpPr>
        <p:spPr>
          <a:xfrm>
            <a:off x="1028700" y="1313785"/>
            <a:ext cx="16230600" cy="1470026"/>
          </a:xfrm>
          <a:prstGeom prst="rect">
            <a:avLst/>
          </a:prstGeom>
        </p:spPr>
        <p:txBody>
          <a:bodyPr lIns="0" tIns="0" rIns="0" bIns="0" rtlCol="0" anchor="t">
            <a:spAutoFit/>
          </a:bodyPr>
          <a:lstStyle/>
          <a:p>
            <a:pPr algn="ctr">
              <a:lnSpc>
                <a:spcPts val="11000"/>
              </a:lnSpc>
            </a:pPr>
            <a:r>
              <a:rPr lang="en-US" sz="10000" spc="88" dirty="0">
                <a:solidFill>
                  <a:srgbClr val="FFFFFF"/>
                </a:solidFill>
                <a:latin typeface="Cabin Sketch"/>
                <a:ea typeface="Cabin Sketch"/>
                <a:cs typeface="Cabin Sketch"/>
                <a:sym typeface="Cabin Sketch"/>
              </a:rPr>
              <a:t>Competition Context</a:t>
            </a:r>
          </a:p>
        </p:txBody>
      </p:sp>
      <p:sp>
        <p:nvSpPr>
          <p:cNvPr id="7" name="TextBox 7"/>
          <p:cNvSpPr txBox="1"/>
          <p:nvPr/>
        </p:nvSpPr>
        <p:spPr>
          <a:xfrm>
            <a:off x="2186552" y="5058603"/>
            <a:ext cx="2639719" cy="2215991"/>
          </a:xfrm>
          <a:prstGeom prst="rect">
            <a:avLst/>
          </a:prstGeom>
        </p:spPr>
        <p:txBody>
          <a:bodyPr lIns="0" tIns="0" rIns="0" bIns="0" rtlCol="0" anchor="t">
            <a:spAutoFit/>
          </a:bodyPr>
          <a:lstStyle/>
          <a:p>
            <a:pPr algn="ctr"/>
            <a:r>
              <a:rPr lang="en-US" sz="3600" dirty="0">
                <a:solidFill>
                  <a:srgbClr val="F0F0F0"/>
                </a:solidFill>
                <a:latin typeface="Caveat Brush"/>
                <a:ea typeface="Caveat Brush"/>
                <a:cs typeface="Caveat Brush"/>
                <a:sym typeface="Caveat Brush"/>
              </a:rPr>
              <a:t>Create and delete files and change file sharing settings</a:t>
            </a:r>
          </a:p>
        </p:txBody>
      </p:sp>
      <p:sp>
        <p:nvSpPr>
          <p:cNvPr id="10" name="TextBox 10"/>
          <p:cNvSpPr txBox="1"/>
          <p:nvPr/>
        </p:nvSpPr>
        <p:spPr>
          <a:xfrm>
            <a:off x="7847307" y="5058603"/>
            <a:ext cx="2639719" cy="2769989"/>
          </a:xfrm>
          <a:prstGeom prst="rect">
            <a:avLst/>
          </a:prstGeom>
        </p:spPr>
        <p:txBody>
          <a:bodyPr lIns="0" tIns="0" rIns="0" bIns="0" rtlCol="0" anchor="t">
            <a:spAutoFit/>
          </a:bodyPr>
          <a:lstStyle/>
          <a:p>
            <a:pPr algn="ctr"/>
            <a:r>
              <a:rPr lang="en-US" sz="3600" dirty="0">
                <a:solidFill>
                  <a:srgbClr val="F0F0F0"/>
                </a:solidFill>
                <a:latin typeface="Caveat Brush"/>
                <a:ea typeface="Caveat Brush"/>
                <a:cs typeface="Caveat Brush"/>
                <a:sym typeface="Caveat Brush"/>
              </a:rPr>
              <a:t>Understand the different types of permissions in Windows and Linux</a:t>
            </a:r>
          </a:p>
        </p:txBody>
      </p:sp>
      <p:sp>
        <p:nvSpPr>
          <p:cNvPr id="13" name="TextBox 13"/>
          <p:cNvSpPr txBox="1"/>
          <p:nvPr/>
        </p:nvSpPr>
        <p:spPr>
          <a:xfrm>
            <a:off x="13563600" y="5058603"/>
            <a:ext cx="2639719" cy="2769989"/>
          </a:xfrm>
          <a:prstGeom prst="rect">
            <a:avLst/>
          </a:prstGeom>
        </p:spPr>
        <p:txBody>
          <a:bodyPr lIns="0" tIns="0" rIns="0" bIns="0" rtlCol="0" anchor="t">
            <a:spAutoFit/>
          </a:bodyPr>
          <a:lstStyle/>
          <a:p>
            <a:pPr algn="ctr"/>
            <a:r>
              <a:rPr lang="en-US" sz="3600" dirty="0">
                <a:solidFill>
                  <a:srgbClr val="F0F0F0"/>
                </a:solidFill>
                <a:latin typeface="Caveat Brush"/>
                <a:ea typeface="Caveat Brush"/>
                <a:cs typeface="Caveat Brush"/>
                <a:sym typeface="Caveat Brush"/>
              </a:rPr>
              <a:t>Know how to modify file permissions for users and groups</a:t>
            </a:r>
          </a:p>
        </p:txBody>
      </p:sp>
      <p:sp>
        <p:nvSpPr>
          <p:cNvPr id="16" name="TextBox 19">
            <a:extLst>
              <a:ext uri="{FF2B5EF4-FFF2-40B4-BE49-F238E27FC236}">
                <a16:creationId xmlns:a16="http://schemas.microsoft.com/office/drawing/2014/main" id="{56BE4F13-312E-217C-8A13-AD773E28F4C7}"/>
              </a:ext>
            </a:extLst>
          </p:cNvPr>
          <p:cNvSpPr txBox="1"/>
          <p:nvPr/>
        </p:nvSpPr>
        <p:spPr>
          <a:xfrm>
            <a:off x="2822966" y="2853241"/>
            <a:ext cx="12642068" cy="563880"/>
          </a:xfrm>
          <a:prstGeom prst="rect">
            <a:avLst/>
          </a:prstGeom>
        </p:spPr>
        <p:txBody>
          <a:bodyPr lIns="0" tIns="0" rIns="0" bIns="0" rtlCol="0" anchor="t">
            <a:spAutoFit/>
          </a:bodyPr>
          <a:lstStyle/>
          <a:p>
            <a:pPr algn="ctr">
              <a:lnSpc>
                <a:spcPts val="4619"/>
              </a:lnSpc>
            </a:pPr>
            <a:r>
              <a:rPr lang="en-US" sz="3299" dirty="0">
                <a:solidFill>
                  <a:srgbClr val="FFFFFF"/>
                </a:solidFill>
                <a:latin typeface="Caveat Brush"/>
                <a:ea typeface="Caveat Brush"/>
                <a:cs typeface="Caveat Brush"/>
                <a:sym typeface="Caveat Brush"/>
              </a:rPr>
              <a:t>To succeed in the competition, you should be able to do the following:</a:t>
            </a:r>
          </a:p>
        </p:txBody>
      </p:sp>
    </p:spTree>
  </p:cSld>
  <p:clrMapOvr>
    <a:masterClrMapping/>
  </p:clrMapOvr>
  <p:transition spd="slow">
    <p:push/>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31416"/>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txBody>
          <a:bodyPr/>
          <a:lstStyle/>
          <a:p>
            <a:endParaRPr lang="en-US"/>
          </a:p>
        </p:txBody>
      </p:sp>
      <p:sp>
        <p:nvSpPr>
          <p:cNvPr id="3" name="Freeform 3"/>
          <p:cNvSpPr/>
          <p:nvPr/>
        </p:nvSpPr>
        <p:spPr>
          <a:xfrm rot="-926180">
            <a:off x="852907" y="935093"/>
            <a:ext cx="3095959" cy="3312796"/>
          </a:xfrm>
          <a:custGeom>
            <a:avLst/>
            <a:gdLst/>
            <a:ahLst/>
            <a:cxnLst/>
            <a:rect l="l" t="t" r="r" b="b"/>
            <a:pathLst>
              <a:path w="3095959" h="3312796">
                <a:moveTo>
                  <a:pt x="0" y="0"/>
                </a:moveTo>
                <a:lnTo>
                  <a:pt x="3095958" y="0"/>
                </a:lnTo>
                <a:lnTo>
                  <a:pt x="3095958" y="3312796"/>
                </a:lnTo>
                <a:lnTo>
                  <a:pt x="0" y="331279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rot="732781">
            <a:off x="-1939793" y="5271303"/>
            <a:ext cx="6742491" cy="3714500"/>
          </a:xfrm>
          <a:custGeom>
            <a:avLst/>
            <a:gdLst/>
            <a:ahLst/>
            <a:cxnLst/>
            <a:rect l="l" t="t" r="r" b="b"/>
            <a:pathLst>
              <a:path w="6742491" h="3714500">
                <a:moveTo>
                  <a:pt x="0" y="0"/>
                </a:moveTo>
                <a:lnTo>
                  <a:pt x="6742491" y="0"/>
                </a:lnTo>
                <a:lnTo>
                  <a:pt x="6742491" y="3714499"/>
                </a:lnTo>
                <a:lnTo>
                  <a:pt x="0" y="371449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TextBox 5"/>
          <p:cNvSpPr txBox="1"/>
          <p:nvPr/>
        </p:nvSpPr>
        <p:spPr>
          <a:xfrm>
            <a:off x="1064790" y="2717800"/>
            <a:ext cx="16158420" cy="5213351"/>
          </a:xfrm>
          <a:prstGeom prst="rect">
            <a:avLst/>
          </a:prstGeom>
        </p:spPr>
        <p:txBody>
          <a:bodyPr lIns="0" tIns="0" rIns="0" bIns="0" rtlCol="0" anchor="t">
            <a:spAutoFit/>
          </a:bodyPr>
          <a:lstStyle/>
          <a:p>
            <a:pPr algn="ctr">
              <a:lnSpc>
                <a:spcPts val="20000"/>
              </a:lnSpc>
            </a:pPr>
            <a:r>
              <a:rPr lang="en-US" sz="20000" spc="160">
                <a:solidFill>
                  <a:srgbClr val="FFFFFF"/>
                </a:solidFill>
                <a:latin typeface="Cabin Sketch"/>
                <a:ea typeface="Cabin Sketch"/>
                <a:cs typeface="Cabin Sketch"/>
                <a:sym typeface="Cabin Sketch"/>
              </a:rPr>
              <a:t>THANK</a:t>
            </a:r>
          </a:p>
          <a:p>
            <a:pPr algn="ctr">
              <a:lnSpc>
                <a:spcPts val="20000"/>
              </a:lnSpc>
            </a:pPr>
            <a:r>
              <a:rPr lang="en-US" sz="20000" spc="160">
                <a:solidFill>
                  <a:srgbClr val="FFFFFF"/>
                </a:solidFill>
                <a:latin typeface="Cabin Sketch"/>
                <a:ea typeface="Cabin Sketch"/>
                <a:cs typeface="Cabin Sketch"/>
                <a:sym typeface="Cabin Sketch"/>
              </a:rPr>
              <a:t>YOU!</a:t>
            </a:r>
          </a:p>
        </p:txBody>
      </p:sp>
      <p:sp>
        <p:nvSpPr>
          <p:cNvPr id="6" name="Freeform 6"/>
          <p:cNvSpPr/>
          <p:nvPr/>
        </p:nvSpPr>
        <p:spPr>
          <a:xfrm>
            <a:off x="15127362" y="1028700"/>
            <a:ext cx="2095848" cy="2516848"/>
          </a:xfrm>
          <a:custGeom>
            <a:avLst/>
            <a:gdLst/>
            <a:ahLst/>
            <a:cxnLst/>
            <a:rect l="l" t="t" r="r" b="b"/>
            <a:pathLst>
              <a:path w="2095848" h="2516848">
                <a:moveTo>
                  <a:pt x="0" y="0"/>
                </a:moveTo>
                <a:lnTo>
                  <a:pt x="2095848" y="0"/>
                </a:lnTo>
                <a:lnTo>
                  <a:pt x="2095848" y="2516848"/>
                </a:lnTo>
                <a:lnTo>
                  <a:pt x="0" y="251684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7" name="Freeform 7"/>
          <p:cNvSpPr/>
          <p:nvPr/>
        </p:nvSpPr>
        <p:spPr>
          <a:xfrm rot="1549232">
            <a:off x="14102607" y="5493199"/>
            <a:ext cx="2067970" cy="3488907"/>
          </a:xfrm>
          <a:custGeom>
            <a:avLst/>
            <a:gdLst/>
            <a:ahLst/>
            <a:cxnLst/>
            <a:rect l="l" t="t" r="r" b="b"/>
            <a:pathLst>
              <a:path w="2067970" h="3488907">
                <a:moveTo>
                  <a:pt x="0" y="0"/>
                </a:moveTo>
                <a:lnTo>
                  <a:pt x="2067970" y="0"/>
                </a:lnTo>
                <a:lnTo>
                  <a:pt x="2067970" y="3488906"/>
                </a:lnTo>
                <a:lnTo>
                  <a:pt x="0" y="3488906"/>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Tree>
  </p:cSld>
  <p:clrMapOvr>
    <a:masterClrMapping/>
  </p:clrMapOvr>
  <p:transition spd="slow">
    <p:push/>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TaxCatchAll xmlns="f726f312-b763-4994-be1e-5353e28d77aa" xsi:nil="true"/>
    <lcf76f155ced4ddcb4097134ff3c332f xmlns="adebde3b-946f-4e46-ad84-2f60494af7f0">
      <Terms xmlns="http://schemas.microsoft.com/office/infopath/2007/PartnerControls"/>
    </lcf76f155ced4ddcb4097134ff3c332f>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1AAB5E64D24C1243A23A837A2FDA91D9" ma:contentTypeVersion="11" ma:contentTypeDescription="Create a new document." ma:contentTypeScope="" ma:versionID="a1a4a06a2fd2f0a38e29c6b3c970649f">
  <xsd:schema xmlns:xsd="http://www.w3.org/2001/XMLSchema" xmlns:xs="http://www.w3.org/2001/XMLSchema" xmlns:p="http://schemas.microsoft.com/office/2006/metadata/properties" xmlns:ns2="adebde3b-946f-4e46-ad84-2f60494af7f0" xmlns:ns3="f726f312-b763-4994-be1e-5353e28d77aa" targetNamespace="http://schemas.microsoft.com/office/2006/metadata/properties" ma:root="true" ma:fieldsID="393471c524ff06662b4c85bd353c00df" ns2:_="" ns3:_="">
    <xsd:import namespace="adebde3b-946f-4e46-ad84-2f60494af7f0"/>
    <xsd:import namespace="f726f312-b763-4994-be1e-5353e28d77aa"/>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lcf76f155ced4ddcb4097134ff3c332f" minOccurs="0"/>
                <xsd:element ref="ns3:TaxCatchAll" minOccurs="0"/>
                <xsd:element ref="ns2:MediaServiceDateTaken"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debde3b-946f-4e46-ad84-2f60494af7f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e1a01ffc-7703-4b5f-b6e1-c1b8dc2ede79" ma:termSetId="09814cd3-568e-fe90-9814-8d621ff8fb84" ma:anchorId="fba54fb3-c3e1-fe81-a776-ca4b69148c4d" ma:open="true" ma:isKeyword="false">
      <xsd:complexType>
        <xsd:sequence>
          <xsd:element ref="pc:Terms" minOccurs="0" maxOccurs="1"/>
        </xsd:sequence>
      </xsd:complexType>
    </xsd:element>
    <xsd:element name="MediaServiceDateTaken" ma:index="15" nillable="true" ma:displayName="MediaServiceDateTaken" ma:hidden="true" ma:indexed="true" ma:internalName="MediaServiceDateTaken"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726f312-b763-4994-be1e-5353e28d77aa"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fab3128e-2fbb-496f-9cfc-ea41fbcb85ef}" ma:internalName="TaxCatchAll" ma:showField="CatchAllData" ma:web="f726f312-b763-4994-be1e-5353e28d77a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C387A00-BEE2-4DA0-AF2B-E93545E5C107}">
  <ds:schemaRefs>
    <ds:schemaRef ds:uri="http://schemas.microsoft.com/sharepoint/v3/contenttype/forms"/>
  </ds:schemaRefs>
</ds:datastoreItem>
</file>

<file path=customXml/itemProps2.xml><?xml version="1.0" encoding="utf-8"?>
<ds:datastoreItem xmlns:ds="http://schemas.openxmlformats.org/officeDocument/2006/customXml" ds:itemID="{38CD4CD8-E4CE-4BC6-8D4A-6621194DDE85}">
  <ds:schemaRefs>
    <ds:schemaRef ds:uri="http://schemas.microsoft.com/office/2006/documentManagement/types"/>
    <ds:schemaRef ds:uri="http://schemas.microsoft.com/office/2006/metadata/properties"/>
    <ds:schemaRef ds:uri="http://purl.org/dc/dcmitype/"/>
    <ds:schemaRef ds:uri="adebde3b-946f-4e46-ad84-2f60494af7f0"/>
    <ds:schemaRef ds:uri="http://schemas.openxmlformats.org/package/2006/metadata/core-properties"/>
    <ds:schemaRef ds:uri="http://purl.org/dc/elements/1.1/"/>
    <ds:schemaRef ds:uri="http://purl.org/dc/terms/"/>
    <ds:schemaRef ds:uri="http://schemas.microsoft.com/office/infopath/2007/PartnerControls"/>
    <ds:schemaRef ds:uri="http://www.w3.org/XML/1998/namespace"/>
  </ds:schemaRefs>
</ds:datastoreItem>
</file>

<file path=customXml/itemProps3.xml><?xml version="1.0" encoding="utf-8"?>
<ds:datastoreItem xmlns:ds="http://schemas.openxmlformats.org/officeDocument/2006/customXml" ds:itemID="{34FA64A3-518C-414E-AE5F-61847FE26F99}"/>
</file>

<file path=docProps/app.xml><?xml version="1.0" encoding="utf-8"?>
<Properties xmlns="http://schemas.openxmlformats.org/officeDocument/2006/extended-properties" xmlns:vt="http://schemas.openxmlformats.org/officeDocument/2006/docPropsVTypes">
  <TotalTime>449</TotalTime>
  <Words>243</Words>
  <Application>Microsoft Office PowerPoint</Application>
  <PresentationFormat>Custom</PresentationFormat>
  <Paragraphs>37</Paragraphs>
  <Slides>7</Slides>
  <Notes>1</Notes>
  <HiddenSlides>0</HiddenSlides>
  <MMClips>0</MMClips>
  <ScaleCrop>false</ScaleCrop>
  <HeadingPairs>
    <vt:vector size="4" baseType="variant">
      <vt:variant>
        <vt:lpstr>Theme</vt:lpstr>
      </vt:variant>
      <vt:variant>
        <vt:i4>1</vt:i4>
      </vt:variant>
      <vt:variant>
        <vt:lpstr>Slide Titles</vt:lpstr>
      </vt:variant>
      <vt:variant>
        <vt:i4>7</vt:i4>
      </vt:variant>
    </vt:vector>
  </HeadingPairs>
  <TitlesOfParts>
    <vt:vector size="8"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Copy of Chalkboard School Assignments</dc:title>
  <cp:lastModifiedBy>Chinsethagid, Kailey</cp:lastModifiedBy>
  <cp:revision>14</cp:revision>
  <dcterms:created xsi:type="dcterms:W3CDTF">2006-08-16T00:00:00Z</dcterms:created>
  <dcterms:modified xsi:type="dcterms:W3CDTF">2025-04-04T01:34:38Z</dcterms:modified>
  <dc:identifier>DAGiwIUIWDs</dc:identifie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0x0101001AAB5E64D24C1243A23A837A2FDA91D9</vt:lpwstr>
  </property>
</Properties>
</file>